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5"/>
  </p:notesMasterIdLst>
  <p:sldIdLst>
    <p:sldId id="294" r:id="rId2"/>
    <p:sldId id="262" r:id="rId3"/>
    <p:sldId id="300" r:id="rId4"/>
    <p:sldId id="266" r:id="rId5"/>
    <p:sldId id="291" r:id="rId6"/>
    <p:sldId id="301" r:id="rId7"/>
    <p:sldId id="258" r:id="rId8"/>
    <p:sldId id="302" r:id="rId9"/>
    <p:sldId id="298" r:id="rId10"/>
    <p:sldId id="287" r:id="rId11"/>
    <p:sldId id="288" r:id="rId12"/>
    <p:sldId id="299" r:id="rId13"/>
    <p:sldId id="303" r:id="rId14"/>
  </p:sldIdLst>
  <p:sldSz cx="12192000" cy="6858000"/>
  <p:notesSz cx="6858000" cy="9144000"/>
  <p:defaultTextStyle>
    <a:defPPr>
      <a:defRPr lang="en-US"/>
    </a:defPPr>
    <a:lvl1pPr marL="0" indent="0" algn="l" defTabSz="914400" rtl="0" eaLnBrk="1" latinLnBrk="0" hangingPunct="1">
      <a:lnSpc>
        <a:spcPct val="110000"/>
      </a:lnSpc>
      <a:spcBef>
        <a:spcPts val="500"/>
      </a:spcBef>
      <a:buFontTx/>
      <a:buNone/>
      <a:defRPr sz="1600" b="0" i="0" kern="1200" baseline="0">
        <a:solidFill>
          <a:schemeClr val="tx1"/>
        </a:solidFill>
        <a:latin typeface="+mj-lt"/>
        <a:ea typeface="+mn-ea"/>
        <a:cs typeface="+mn-cs"/>
      </a:defRPr>
    </a:lvl1pPr>
    <a:lvl2pPr marL="0" indent="0" algn="l" defTabSz="914400" rtl="0" eaLnBrk="1" latinLnBrk="0" hangingPunct="1">
      <a:lnSpc>
        <a:spcPct val="110000"/>
      </a:lnSpc>
      <a:spcBef>
        <a:spcPts val="1000"/>
      </a:spcBef>
      <a:buFontTx/>
      <a:buNone/>
      <a:defRPr sz="2000" b="1" kern="1200">
        <a:solidFill>
          <a:schemeClr val="accent1"/>
        </a:solidFill>
        <a:latin typeface="+mn-lt"/>
        <a:ea typeface="+mn-ea"/>
        <a:cs typeface="+mn-cs"/>
      </a:defRPr>
    </a:lvl2pPr>
    <a:lvl3pPr marL="288000" indent="-288000" algn="l" defTabSz="914400" rtl="0" eaLnBrk="1" latinLnBrk="0" hangingPunct="1">
      <a:lnSpc>
        <a:spcPct val="110000"/>
      </a:lnSpc>
      <a:spcBef>
        <a:spcPts val="500"/>
      </a:spcBef>
      <a:buClr>
        <a:schemeClr val="accent1"/>
      </a:buClr>
      <a:buFont typeface="Symbol" panose="05050102010706020507" pitchFamily="18" charset="2"/>
      <a:buChar char=""/>
      <a:defRPr sz="1600" kern="1200">
        <a:solidFill>
          <a:schemeClr val="tx1"/>
        </a:solidFill>
        <a:latin typeface="+mn-lt"/>
        <a:ea typeface="+mn-ea"/>
        <a:cs typeface="+mn-cs"/>
      </a:defRPr>
    </a:lvl3pPr>
    <a:lvl4pPr marL="28800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288000" indent="-288000" algn="l" defTabSz="914400" rtl="0" eaLnBrk="1" latinLnBrk="0" hangingPunct="1">
      <a:lnSpc>
        <a:spcPct val="110000"/>
      </a:lnSpc>
      <a:spcBef>
        <a:spcPts val="500"/>
      </a:spcBef>
      <a:buClr>
        <a:schemeClr val="accent1"/>
      </a:buClr>
      <a:buFont typeface="+mj-lt"/>
      <a:buAutoNum type="arabicPeriod"/>
      <a:defRPr sz="1600" kern="1200">
        <a:solidFill>
          <a:schemeClr val="tx1"/>
        </a:solidFill>
        <a:latin typeface="+mn-lt"/>
        <a:ea typeface="+mn-ea"/>
        <a:cs typeface="+mn-cs"/>
      </a:defRPr>
    </a:lvl5pPr>
    <a:lvl6pPr marL="576000" indent="-288000" algn="l" defTabSz="914400" rtl="0" eaLnBrk="1" latinLnBrk="0" hangingPunct="1">
      <a:lnSpc>
        <a:spcPct val="11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6pPr>
    <a:lvl7pPr marL="864000" indent="-288000" algn="l" defTabSz="914400" rtl="0" eaLnBrk="1" latinLnBrk="0" hangingPunct="1">
      <a:lnSpc>
        <a:spcPct val="11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7pPr>
    <a:lvl8pPr marL="853200" indent="-284400" algn="l" defTabSz="914400" rtl="0" eaLnBrk="1" latinLnBrk="0" hangingPunct="1">
      <a:lnSpc>
        <a:spcPct val="100000"/>
      </a:lnSpc>
      <a:spcBef>
        <a:spcPts val="500"/>
      </a:spcBef>
      <a:buClr>
        <a:schemeClr val="accent1"/>
      </a:buClr>
      <a:buFont typeface="Arial" panose="020B0604020202020204" pitchFamily="34" charset="0"/>
      <a:buChar char="&gt;"/>
      <a:defRPr sz="1600" kern="1200">
        <a:solidFill>
          <a:schemeClr val="tx1"/>
        </a:solidFill>
        <a:latin typeface="+mn-lt"/>
        <a:ea typeface="+mn-ea"/>
        <a:cs typeface="+mn-cs"/>
      </a:defRPr>
    </a:lvl8pPr>
    <a:lvl9pPr marL="1137600" indent="-2844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925517-4CD6-40CA-4DA3-A92C44D9F376}" name="Jarad McInnes" initials="JM" userId="S::jarad.mcinnes@jemena.com.au::a5384fd2-4427-4fac-b2f8-99b902ab031d" providerId="AD"/>
  <p188:author id="{7867B951-7751-314A-DEB6-698D5EC54DA0}" name="Justin Anderson" initials="JA" userId="S::justin.anderson@jemena.com.au::eea4630f-8893-488c-a480-a18d3c192f53" providerId="AD"/>
  <p188:author id="{5E09CE64-C8D2-126C-3679-D2B9FEA68A93}" name="Jarad McInnes" initials="JM" userId="S::Jarad.McInnes@jemena.com.au::a5384fd2-4427-4fac-b2f8-99b902ab031d" providerId="AD"/>
  <p188:author id="{68962B6E-721D-59E6-9D1A-378D22C9A6FC}" name="Brent Davis" initials="BD" userId="S::Brent.Davis@jemena.com.au::1ae752ef-abf2-41ba-a409-385c11379b1b" providerId="AD"/>
  <p188:author id="{88F18095-EED2-5855-989F-EA6678A58EF1}" name="Suzie Jakobovits" initials="SJ" userId="S::suzie.jakobovits@jemena.com.au::ae2e330e-b3ed-4910-bfc8-cc16e03f151f" providerId="AD"/>
  <p188:author id="{F28F9EBB-410E-3C5F-E9F9-7A333C6D72CA}" name="Chen Tang" initials="CT" userId="S::Chen.Tang@jemena.com.au::25489c18-7056-43d0-a820-5032dde0728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22862"/>
    <a:srgbClr val="0E4C67"/>
    <a:srgbClr val="F48221"/>
    <a:srgbClr val="7ECCE0"/>
    <a:srgbClr val="92D1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356AB7-CC59-4F9F-AE92-61E5F5D2032E}" v="18" dt="2024-02-21T20:44:31.883"/>
  </p1510:revLst>
</p1510:revInfo>
</file>

<file path=ppt/tableStyles.xml><?xml version="1.0" encoding="utf-8"?>
<a:tblStyleLst xmlns:a="http://schemas.openxmlformats.org/drawingml/2006/main" def="{878ECFC8-EBDC-4FBA-926E-7071B46EA1B3}">
  <a:tblStyle styleId="{7A87BC1D-7B4E-400F-90C6-E39417ADB4FA}" styleName="White Horizontal Lines and White Text">
    <a:wholeTbl>
      <a:tcTxStyle>
        <a:fontRef idx="minor">
          <a:scrgbClr r="0" g="0" b="0"/>
        </a:fontRef>
        <a:schemeClr val="lt1"/>
      </a:tcTxStyle>
      <a:tcStyle>
        <a:tcBdr>
          <a:left>
            <a:ln>
              <a:noFill/>
            </a:ln>
          </a:left>
          <a:right>
            <a:ln>
              <a:noFill/>
            </a:ln>
          </a:right>
          <a:top>
            <a:ln>
              <a:noFill/>
            </a:ln>
          </a:top>
          <a:bottom>
            <a:ln w="12700" cmpd="sng">
              <a:solidFill>
                <a:schemeClr val="lt1"/>
              </a:solidFill>
            </a:ln>
          </a:bottom>
          <a:insideH>
            <a:ln w="12700" cmpd="sng">
              <a:solidFill>
                <a:schemeClr val="lt1"/>
              </a:solidFill>
            </a:ln>
          </a:insideH>
          <a:insideV>
            <a:ln>
              <a:noFill/>
            </a:ln>
          </a:insideV>
        </a:tcBdr>
        <a:fill>
          <a:noFill/>
        </a:fill>
      </a:tcStyle>
    </a:wholeTbl>
    <a:firstRow>
      <a:tcTxStyle b="on">
        <a:fontRef idx="minor">
          <a:prstClr val="black"/>
        </a:fontRef>
        <a:schemeClr val="lt1"/>
      </a:tcTxStyle>
      <a:tcStyle>
        <a:tcBdr>
          <a:bottom>
            <a:ln w="12700" cmpd="sng">
              <a:solidFill>
                <a:schemeClr val="lt1"/>
              </a:solidFill>
            </a:ln>
          </a:bottom>
        </a:tcBdr>
      </a:tcStyle>
    </a:firstRow>
  </a:tblStyle>
  <a:tblStyle styleId="{07232A32-45DD-462C-8F04-2F32199A98A7}" styleName="Zinfra Table Numerical">
    <a:wholeTbl>
      <a:tcTxStyle>
        <a:fontRef idx="minor">
          <a:prstClr val="black"/>
        </a:fontRef>
        <a:schemeClr val="dk1"/>
      </a:tcTxStyle>
      <a:tcStyle>
        <a:tcBdr>
          <a:left>
            <a:ln>
              <a:noFill/>
            </a:ln>
          </a:left>
          <a:right>
            <a:ln>
              <a:noFill/>
            </a:ln>
          </a:right>
          <a:top>
            <a:ln w="6350" cmpd="sng">
              <a:solidFill>
                <a:schemeClr val="dk2"/>
              </a:solidFill>
            </a:ln>
          </a:top>
          <a:bottom>
            <a:ln w="6350" cmpd="sng">
              <a:solidFill>
                <a:schemeClr val="dk2"/>
              </a:solidFill>
            </a:ln>
          </a:bottom>
          <a:insideH>
            <a:ln>
              <a:noFill/>
            </a:ln>
          </a:insideH>
          <a:insideV>
            <a:ln>
              <a:noFill/>
            </a:ln>
          </a:insideV>
        </a:tcBdr>
        <a:fill>
          <a:noFill/>
        </a:fill>
      </a:tcStyle>
    </a:wholeTbl>
    <a:band1H>
      <a:tcStyle>
        <a:tcBdr/>
        <a:fill>
          <a:solidFill>
            <a:schemeClr val="lt2"/>
          </a:solidFill>
        </a:fill>
      </a:tcStyle>
    </a:band1H>
    <a:band2V>
      <a:tcStyle>
        <a:tcBdr/>
        <a:fill>
          <a:solidFill>
            <a:schemeClr val="lt2"/>
          </a:solidFill>
        </a:fill>
      </a:tcStyle>
    </a:band2V>
    <a:lastRow>
      <a:tcTxStyle b="on">
        <a:fontRef idx="minor">
          <a:prstClr val="black"/>
        </a:fontRef>
        <a:schemeClr val="dk1"/>
      </a:tcTxStyle>
      <a:tcStyle>
        <a:tcBdr>
          <a:top>
            <a:ln w="6350" cmpd="sng">
              <a:solidFill>
                <a:schemeClr val="dk2"/>
              </a:solidFill>
            </a:ln>
          </a:top>
          <a:bottom>
            <a:ln w="19050" cmpd="sng">
              <a:solidFill>
                <a:schemeClr val="dk2"/>
              </a:solidFill>
            </a:ln>
          </a:bottom>
        </a:tcBdr>
        <a:fill>
          <a:noFill/>
        </a:fill>
      </a:tcStyle>
    </a:lastRow>
    <a:firstRow>
      <a:tcTxStyle b="on">
        <a:fontRef idx="minor">
          <a:scrgbClr r="0" g="0" b="0"/>
        </a:fontRef>
        <a:schemeClr val="accent1"/>
      </a:tcTxStyle>
      <a:tcStyle>
        <a:tcBdr>
          <a:bottom>
            <a:ln w="19050" cmpd="sng">
              <a:solidFill>
                <a:schemeClr val="dk2"/>
              </a:solidFill>
            </a:ln>
          </a:bottom>
          <a:insideV>
            <a:ln>
              <a:noFill/>
            </a:ln>
          </a:insideV>
        </a:tcBdr>
        <a:fill>
          <a:noFill/>
        </a:fill>
      </a:tcStyle>
    </a:firstRow>
  </a:tblStyle>
  <a:tblStyle styleId="{878ECFC8-EBDC-4FBA-926E-7071B46EA1B3}" styleName="Zinfra Table Grid">
    <a:wholeTbl>
      <a:tcTxStyle>
        <a:fontRef idx="minor">
          <a:scrgbClr r="0" g="0" b="0"/>
        </a:fontRef>
        <a:schemeClr val="tx1"/>
      </a:tcTxStyle>
      <a:tcStyle>
        <a:tcBdr>
          <a:left>
            <a:ln w="6350" cmpd="sng">
              <a:solidFill>
                <a:schemeClr val="dk2"/>
              </a:solidFill>
            </a:ln>
          </a:left>
          <a:right>
            <a:ln w="6350" cmpd="sng">
              <a:solidFill>
                <a:schemeClr val="dk2"/>
              </a:solidFill>
            </a:ln>
          </a:right>
          <a:top>
            <a:ln w="6350" cmpd="sng">
              <a:solidFill>
                <a:schemeClr val="dk2"/>
              </a:solidFill>
            </a:ln>
          </a:top>
          <a:bottom>
            <a:ln w="6350" cmpd="sng">
              <a:solidFill>
                <a:schemeClr val="dk2"/>
              </a:solidFill>
            </a:ln>
          </a:bottom>
          <a:insideH>
            <a:ln w="6350" cmpd="sng">
              <a:solidFill>
                <a:schemeClr val="dk2"/>
              </a:solidFill>
            </a:ln>
          </a:insideH>
          <a:insideV>
            <a:ln w="6350" cmpd="sng">
              <a:solidFill>
                <a:schemeClr val="dk2"/>
              </a:solidFill>
            </a:ln>
          </a:insideV>
        </a:tcBdr>
        <a:fill>
          <a:noFill/>
        </a:fill>
      </a:tcStyle>
    </a:wholeTbl>
    <a:band2H>
      <a:tcStyle>
        <a:tcBdr/>
        <a:fill>
          <a:solidFill>
            <a:schemeClr val="lt2"/>
          </a:solidFill>
        </a:fill>
      </a:tcStyle>
    </a:band2H>
    <a:band2V>
      <a:tcStyle>
        <a:tcBdr/>
        <a:fill>
          <a:solidFill>
            <a:schemeClr val="lt2"/>
          </a:solidFill>
        </a:fill>
      </a:tcStyle>
    </a:band2V>
    <a:lastRow>
      <a:tcTxStyle b="on">
        <a:fontRef idx="minor">
          <a:prstClr val="black"/>
        </a:fontRef>
        <a:schemeClr val="dk1"/>
      </a:tcTxStyle>
      <a:tcStyle>
        <a:tcBdr>
          <a:left>
            <a:ln w="6350" cmpd="sng">
              <a:solidFill>
                <a:schemeClr val="dk2"/>
              </a:solidFill>
            </a:ln>
          </a:left>
          <a:right>
            <a:ln w="6350" cmpd="sng">
              <a:solidFill>
                <a:schemeClr val="dk2"/>
              </a:solidFill>
            </a:ln>
          </a:right>
          <a:top>
            <a:ln w="6350" cmpd="sng">
              <a:solidFill>
                <a:schemeClr val="dk2"/>
              </a:solidFill>
            </a:ln>
          </a:top>
          <a:bottom>
            <a:ln w="6350" cmpd="sng">
              <a:solidFill>
                <a:schemeClr val="dk2"/>
              </a:solidFill>
            </a:ln>
          </a:bottom>
        </a:tcBdr>
        <a:fill>
          <a:noFill/>
        </a:fill>
      </a:tcStyle>
    </a:lastRow>
    <a:firstRow>
      <a:tcTxStyle b="on">
        <a:fontRef idx="minor">
          <a:scrgbClr r="0" g="0" b="0"/>
        </a:fontRef>
        <a:schemeClr val="lt1"/>
      </a:tcTxStyle>
      <a:tcStyle>
        <a:tcBdr>
          <a:left>
            <a:ln w="6350" cmpd="sng">
              <a:solidFill>
                <a:schemeClr val="dk2"/>
              </a:solidFill>
            </a:ln>
          </a:left>
          <a:right>
            <a:ln w="6350" cmpd="sng">
              <a:solidFill>
                <a:schemeClr val="dk2"/>
              </a:solidFill>
            </a:ln>
          </a:right>
          <a:top>
            <a:ln w="6350" cmpd="sng">
              <a:solidFill>
                <a:schemeClr val="dk2"/>
              </a:solidFill>
            </a:ln>
          </a:top>
          <a:bottom>
            <a:ln w="6350" cmpd="sng">
              <a:solidFill>
                <a:schemeClr val="dk2"/>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063" autoAdjust="0"/>
  </p:normalViewPr>
  <p:slideViewPr>
    <p:cSldViewPr snapToGrid="0">
      <p:cViewPr varScale="1">
        <p:scale>
          <a:sx n="72" d="100"/>
          <a:sy n="72" d="100"/>
        </p:scale>
        <p:origin x="1075"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en Tang" userId="25489c18-7056-43d0-a820-5032dde0728e" providerId="ADAL" clId="{2A8FDD7D-2ED1-40A4-BEC6-4934B1CE418C}"/>
    <pc:docChg chg="modSld">
      <pc:chgData name="Chen Tang" userId="25489c18-7056-43d0-a820-5032dde0728e" providerId="ADAL" clId="{2A8FDD7D-2ED1-40A4-BEC6-4934B1CE418C}" dt="2024-02-13T06:01:47.295" v="14"/>
      <pc:docMkLst>
        <pc:docMk/>
      </pc:docMkLst>
      <pc:sldChg chg="modSp mod addCm">
        <pc:chgData name="Chen Tang" userId="25489c18-7056-43d0-a820-5032dde0728e" providerId="ADAL" clId="{2A8FDD7D-2ED1-40A4-BEC6-4934B1CE418C}" dt="2024-02-13T06:01:47.295" v="14"/>
        <pc:sldMkLst>
          <pc:docMk/>
          <pc:sldMk cId="378420619" sldId="288"/>
        </pc:sldMkLst>
        <pc:spChg chg="mod">
          <ac:chgData name="Chen Tang" userId="25489c18-7056-43d0-a820-5032dde0728e" providerId="ADAL" clId="{2A8FDD7D-2ED1-40A4-BEC6-4934B1CE418C}" dt="2024-02-13T03:09:33.244" v="13" actId="58"/>
          <ac:spMkLst>
            <pc:docMk/>
            <pc:sldMk cId="378420619" sldId="288"/>
            <ac:spMk id="3" creationId="{C52A7535-6F7D-497D-B136-5AAFAD1EDE19}"/>
          </ac:spMkLst>
        </pc:spChg>
      </pc:sldChg>
    </pc:docChg>
  </pc:docChgLst>
  <pc:docChgLst>
    <pc:chgData name="Andrew Montesanti" userId="S::andrew.montesanti@jemena.com.au::b1dee4b0-d661-48fb-9234-deded788ef95" providerId="AD" clId="Web-{1D5DEAB4-AD2A-F939-384F-44C50EF68623}"/>
    <pc:docChg chg="addSld modSld">
      <pc:chgData name="Andrew Montesanti" userId="S::andrew.montesanti@jemena.com.au::b1dee4b0-d661-48fb-9234-deded788ef95" providerId="AD" clId="Web-{1D5DEAB4-AD2A-F939-384F-44C50EF68623}" dt="2024-02-19T21:47:13.351" v="175" actId="1076"/>
      <pc:docMkLst>
        <pc:docMk/>
      </pc:docMkLst>
      <pc:sldChg chg="modSp">
        <pc:chgData name="Andrew Montesanti" userId="S::andrew.montesanti@jemena.com.au::b1dee4b0-d661-48fb-9234-deded788ef95" providerId="AD" clId="Web-{1D5DEAB4-AD2A-F939-384F-44C50EF68623}" dt="2024-02-19T20:49:54.680" v="84" actId="14100"/>
        <pc:sldMkLst>
          <pc:docMk/>
          <pc:sldMk cId="2081833848" sldId="258"/>
        </pc:sldMkLst>
        <pc:spChg chg="mod">
          <ac:chgData name="Andrew Montesanti" userId="S::andrew.montesanti@jemena.com.au::b1dee4b0-d661-48fb-9234-deded788ef95" providerId="AD" clId="Web-{1D5DEAB4-AD2A-F939-384F-44C50EF68623}" dt="2024-02-19T20:49:49.898" v="82" actId="20577"/>
          <ac:spMkLst>
            <pc:docMk/>
            <pc:sldMk cId="2081833848" sldId="258"/>
            <ac:spMk id="3" creationId="{111DA881-EEC1-4EA1-848B-0972FEA38D9D}"/>
          </ac:spMkLst>
        </pc:spChg>
        <pc:picChg chg="mod">
          <ac:chgData name="Andrew Montesanti" userId="S::andrew.montesanti@jemena.com.au::b1dee4b0-d661-48fb-9234-deded788ef95" providerId="AD" clId="Web-{1D5DEAB4-AD2A-F939-384F-44C50EF68623}" dt="2024-02-19T20:49:54.680" v="84" actId="14100"/>
          <ac:picMkLst>
            <pc:docMk/>
            <pc:sldMk cId="2081833848" sldId="258"/>
            <ac:picMk id="5" creationId="{68B987F4-F9B4-8F4F-D01B-AC8B475287ED}"/>
          </ac:picMkLst>
        </pc:picChg>
      </pc:sldChg>
      <pc:sldChg chg="addSp delSp modSp">
        <pc:chgData name="Andrew Montesanti" userId="S::andrew.montesanti@jemena.com.au::b1dee4b0-d661-48fb-9234-deded788ef95" providerId="AD" clId="Web-{1D5DEAB4-AD2A-F939-384F-44C50EF68623}" dt="2024-02-19T21:47:13.351" v="175" actId="1076"/>
        <pc:sldMkLst>
          <pc:docMk/>
          <pc:sldMk cId="3783533694" sldId="266"/>
        </pc:sldMkLst>
        <pc:spChg chg="mod">
          <ac:chgData name="Andrew Montesanti" userId="S::andrew.montesanti@jemena.com.au::b1dee4b0-d661-48fb-9234-deded788ef95" providerId="AD" clId="Web-{1D5DEAB4-AD2A-F939-384F-44C50EF68623}" dt="2024-02-19T21:46:23.270" v="166" actId="14100"/>
          <ac:spMkLst>
            <pc:docMk/>
            <pc:sldMk cId="3783533694" sldId="266"/>
            <ac:spMk id="3" creationId="{4298DB11-95D2-4703-9CD7-244D734AF818}"/>
          </ac:spMkLst>
        </pc:spChg>
        <pc:spChg chg="add del mod">
          <ac:chgData name="Andrew Montesanti" userId="S::andrew.montesanti@jemena.com.au::b1dee4b0-d661-48fb-9234-deded788ef95" providerId="AD" clId="Web-{1D5DEAB4-AD2A-F939-384F-44C50EF68623}" dt="2024-02-19T21:44:00.120" v="130"/>
          <ac:spMkLst>
            <pc:docMk/>
            <pc:sldMk cId="3783533694" sldId="266"/>
            <ac:spMk id="1028" creationId="{E7DF1BB4-F20B-8CE2-DF42-729A2B5C0E76}"/>
          </ac:spMkLst>
        </pc:spChg>
        <pc:grpChg chg="add del mod">
          <ac:chgData name="Andrew Montesanti" userId="S::andrew.montesanti@jemena.com.au::b1dee4b0-d661-48fb-9234-deded788ef95" providerId="AD" clId="Web-{1D5DEAB4-AD2A-F939-384F-44C50EF68623}" dt="2024-02-19T21:46:56.257" v="169"/>
          <ac:grpSpMkLst>
            <pc:docMk/>
            <pc:sldMk cId="3783533694" sldId="266"/>
            <ac:grpSpMk id="8" creationId="{DF78591B-B046-25CF-912D-C4BCFD76BADF}"/>
          </ac:grpSpMkLst>
        </pc:grpChg>
        <pc:grpChg chg="del">
          <ac:chgData name="Andrew Montesanti" userId="S::andrew.montesanti@jemena.com.au::b1dee4b0-d661-48fb-9234-deded788ef95" providerId="AD" clId="Web-{1D5DEAB4-AD2A-F939-384F-44C50EF68623}" dt="2024-02-19T21:44:00.433" v="131"/>
          <ac:grpSpMkLst>
            <pc:docMk/>
            <pc:sldMk cId="3783533694" sldId="266"/>
            <ac:grpSpMk id="31" creationId="{8B55CBB1-0B24-4078-1FCC-577B62CF543C}"/>
          </ac:grpSpMkLst>
        </pc:grpChg>
        <pc:picChg chg="add del mod">
          <ac:chgData name="Andrew Montesanti" userId="S::andrew.montesanti@jemena.com.au::b1dee4b0-d661-48fb-9234-deded788ef95" providerId="AD" clId="Web-{1D5DEAB4-AD2A-F939-384F-44C50EF68623}" dt="2024-02-19T21:44:05.324" v="135"/>
          <ac:picMkLst>
            <pc:docMk/>
            <pc:sldMk cId="3783533694" sldId="266"/>
            <ac:picMk id="4" creationId="{1C3DCB86-E539-72FF-7AF2-1E9CB1AD82FC}"/>
          </ac:picMkLst>
        </pc:picChg>
        <pc:picChg chg="add mod topLvl">
          <ac:chgData name="Andrew Montesanti" userId="S::andrew.montesanti@jemena.com.au::b1dee4b0-d661-48fb-9234-deded788ef95" providerId="AD" clId="Web-{1D5DEAB4-AD2A-F939-384F-44C50EF68623}" dt="2024-02-19T21:47:13.351" v="175" actId="1076"/>
          <ac:picMkLst>
            <pc:docMk/>
            <pc:sldMk cId="3783533694" sldId="266"/>
            <ac:picMk id="5" creationId="{B86E5A72-00F8-531C-406B-7B410AEED013}"/>
          </ac:picMkLst>
        </pc:picChg>
        <pc:picChg chg="add mod ord topLvl modCrop">
          <ac:chgData name="Andrew Montesanti" userId="S::andrew.montesanti@jemena.com.au::b1dee4b0-d661-48fb-9234-deded788ef95" providerId="AD" clId="Web-{1D5DEAB4-AD2A-F939-384F-44C50EF68623}" dt="2024-02-19T21:46:56.257" v="169"/>
          <ac:picMkLst>
            <pc:docMk/>
            <pc:sldMk cId="3783533694" sldId="266"/>
            <ac:picMk id="7" creationId="{E136A91C-5919-C066-8F9A-47BD199A9987}"/>
          </ac:picMkLst>
        </pc:picChg>
        <pc:picChg chg="del topLvl">
          <ac:chgData name="Andrew Montesanti" userId="S::andrew.montesanti@jemena.com.au::b1dee4b0-d661-48fb-9234-deded788ef95" providerId="AD" clId="Web-{1D5DEAB4-AD2A-F939-384F-44C50EF68623}" dt="2024-02-19T21:44:10.683" v="136"/>
          <ac:picMkLst>
            <pc:docMk/>
            <pc:sldMk cId="3783533694" sldId="266"/>
            <ac:picMk id="1024" creationId="{0FD82E62-6233-215F-E27C-8973852046B9}"/>
          </ac:picMkLst>
        </pc:picChg>
        <pc:picChg chg="del topLvl">
          <ac:chgData name="Andrew Montesanti" userId="S::andrew.montesanti@jemena.com.au::b1dee4b0-d661-48fb-9234-deded788ef95" providerId="AD" clId="Web-{1D5DEAB4-AD2A-F939-384F-44C50EF68623}" dt="2024-02-19T21:44:00.433" v="131"/>
          <ac:picMkLst>
            <pc:docMk/>
            <pc:sldMk cId="3783533694" sldId="266"/>
            <ac:picMk id="1025" creationId="{995D1EA7-5115-B966-1B74-99BC0E078925}"/>
          </ac:picMkLst>
        </pc:picChg>
      </pc:sldChg>
      <pc:sldChg chg="modSp modCm">
        <pc:chgData name="Andrew Montesanti" userId="S::andrew.montesanti@jemena.com.au::b1dee4b0-d661-48fb-9234-deded788ef95" providerId="AD" clId="Web-{1D5DEAB4-AD2A-F939-384F-44C50EF68623}" dt="2024-02-19T20:44:55.204" v="48" actId="20577"/>
        <pc:sldMkLst>
          <pc:docMk/>
          <pc:sldMk cId="2450918426" sldId="287"/>
        </pc:sldMkLst>
        <pc:spChg chg="mod">
          <ac:chgData name="Andrew Montesanti" userId="S::andrew.montesanti@jemena.com.au::b1dee4b0-d661-48fb-9234-deded788ef95" providerId="AD" clId="Web-{1D5DEAB4-AD2A-F939-384F-44C50EF68623}" dt="2024-02-19T20:44:55.204" v="48" actId="20577"/>
          <ac:spMkLst>
            <pc:docMk/>
            <pc:sldMk cId="2450918426" sldId="287"/>
            <ac:spMk id="6" creationId="{1EA1F883-A440-4BBC-9E01-6C77D5751176}"/>
          </ac:spMkLst>
        </pc:spChg>
        <pc:extLst>
          <p:ext xmlns:p="http://schemas.openxmlformats.org/presentationml/2006/main" uri="{D6D511B9-2390-475A-947B-AFAB55BFBCF1}">
            <pc226:cmChg xmlns:pc226="http://schemas.microsoft.com/office/powerpoint/2022/06/main/command" chg="mod">
              <pc226:chgData name="Andrew Montesanti" userId="S::andrew.montesanti@jemena.com.au::b1dee4b0-d661-48fb-9234-deded788ef95" providerId="AD" clId="Web-{1D5DEAB4-AD2A-F939-384F-44C50EF68623}" dt="2024-02-19T20:44:53.970" v="47" actId="20577"/>
              <pc2:cmMkLst xmlns:pc2="http://schemas.microsoft.com/office/powerpoint/2019/9/main/command">
                <pc:docMk/>
                <pc:sldMk cId="2450918426" sldId="287"/>
                <pc2:cmMk id="{4442142A-DDDE-46C9-818A-AA3AADEE9821}"/>
              </pc2:cmMkLst>
            </pc226:cmChg>
          </p:ext>
        </pc:extLst>
      </pc:sldChg>
      <pc:sldChg chg="modSp">
        <pc:chgData name="Andrew Montesanti" userId="S::andrew.montesanti@jemena.com.au::b1dee4b0-d661-48fb-9234-deded788ef95" providerId="AD" clId="Web-{1D5DEAB4-AD2A-F939-384F-44C50EF68623}" dt="2024-02-19T20:48:13.912" v="58"/>
        <pc:sldMkLst>
          <pc:docMk/>
          <pc:sldMk cId="2977517883" sldId="291"/>
        </pc:sldMkLst>
        <pc:spChg chg="mod">
          <ac:chgData name="Andrew Montesanti" userId="S::andrew.montesanti@jemena.com.au::b1dee4b0-d661-48fb-9234-deded788ef95" providerId="AD" clId="Web-{1D5DEAB4-AD2A-F939-384F-44C50EF68623}" dt="2024-02-19T20:47:35.114" v="54"/>
          <ac:spMkLst>
            <pc:docMk/>
            <pc:sldMk cId="2977517883" sldId="291"/>
            <ac:spMk id="79" creationId="{9C73ED0B-2CBE-F1A9-C639-EB238E3CF7DF}"/>
          </ac:spMkLst>
        </pc:spChg>
        <pc:spChg chg="mod">
          <ac:chgData name="Andrew Montesanti" userId="S::andrew.montesanti@jemena.com.au::b1dee4b0-d661-48fb-9234-deded788ef95" providerId="AD" clId="Web-{1D5DEAB4-AD2A-F939-384F-44C50EF68623}" dt="2024-02-19T20:47:27.567" v="53"/>
          <ac:spMkLst>
            <pc:docMk/>
            <pc:sldMk cId="2977517883" sldId="291"/>
            <ac:spMk id="80" creationId="{67660B73-BC88-0F75-F38E-DDA054BD6062}"/>
          </ac:spMkLst>
        </pc:spChg>
        <pc:spChg chg="mod">
          <ac:chgData name="Andrew Montesanti" userId="S::andrew.montesanti@jemena.com.au::b1dee4b0-d661-48fb-9234-deded788ef95" providerId="AD" clId="Web-{1D5DEAB4-AD2A-F939-384F-44C50EF68623}" dt="2024-02-19T20:43:08.639" v="20"/>
          <ac:spMkLst>
            <pc:docMk/>
            <pc:sldMk cId="2977517883" sldId="291"/>
            <ac:spMk id="81" creationId="{EEA1428E-2EA8-C1E3-2319-7291C82716D7}"/>
          </ac:spMkLst>
        </pc:spChg>
        <pc:spChg chg="mod">
          <ac:chgData name="Andrew Montesanti" userId="S::andrew.montesanti@jemena.com.au::b1dee4b0-d661-48fb-9234-deded788ef95" providerId="AD" clId="Web-{1D5DEAB4-AD2A-F939-384F-44C50EF68623}" dt="2024-02-19T20:43:08.639" v="21"/>
          <ac:spMkLst>
            <pc:docMk/>
            <pc:sldMk cId="2977517883" sldId="291"/>
            <ac:spMk id="82" creationId="{509550AA-F126-E15D-1A96-C0342471DACE}"/>
          </ac:spMkLst>
        </pc:spChg>
        <pc:spChg chg="mod">
          <ac:chgData name="Andrew Montesanti" userId="S::andrew.montesanti@jemena.com.au::b1dee4b0-d661-48fb-9234-deded788ef95" providerId="AD" clId="Web-{1D5DEAB4-AD2A-F939-384F-44C50EF68623}" dt="2024-02-19T20:43:08.639" v="22"/>
          <ac:spMkLst>
            <pc:docMk/>
            <pc:sldMk cId="2977517883" sldId="291"/>
            <ac:spMk id="83" creationId="{ADFB2CF0-E95A-CD4C-4D75-4BAAD9AF28E4}"/>
          </ac:spMkLst>
        </pc:spChg>
        <pc:spChg chg="mod">
          <ac:chgData name="Andrew Montesanti" userId="S::andrew.montesanti@jemena.com.au::b1dee4b0-d661-48fb-9234-deded788ef95" providerId="AD" clId="Web-{1D5DEAB4-AD2A-F939-384F-44C50EF68623}" dt="2024-02-19T20:43:08.639" v="23"/>
          <ac:spMkLst>
            <pc:docMk/>
            <pc:sldMk cId="2977517883" sldId="291"/>
            <ac:spMk id="84" creationId="{50A904CD-C7F5-A5C1-7370-0BE6330D04E3}"/>
          </ac:spMkLst>
        </pc:spChg>
        <pc:spChg chg="mod">
          <ac:chgData name="Andrew Montesanti" userId="S::andrew.montesanti@jemena.com.au::b1dee4b0-d661-48fb-9234-deded788ef95" providerId="AD" clId="Web-{1D5DEAB4-AD2A-F939-384F-44C50EF68623}" dt="2024-02-19T20:43:04.748" v="16"/>
          <ac:spMkLst>
            <pc:docMk/>
            <pc:sldMk cId="2977517883" sldId="291"/>
            <ac:spMk id="85" creationId="{791F1816-C877-22F3-7EC5-5544EA25BB59}"/>
          </ac:spMkLst>
        </pc:spChg>
        <pc:spChg chg="mod">
          <ac:chgData name="Andrew Montesanti" userId="S::andrew.montesanti@jemena.com.au::b1dee4b0-d661-48fb-9234-deded788ef95" providerId="AD" clId="Web-{1D5DEAB4-AD2A-F939-384F-44C50EF68623}" dt="2024-02-19T20:43:08.639" v="24"/>
          <ac:spMkLst>
            <pc:docMk/>
            <pc:sldMk cId="2977517883" sldId="291"/>
            <ac:spMk id="93" creationId="{C5333730-6087-AAD7-A843-0728C9244E5F}"/>
          </ac:spMkLst>
        </pc:spChg>
        <pc:spChg chg="mod">
          <ac:chgData name="Andrew Montesanti" userId="S::andrew.montesanti@jemena.com.au::b1dee4b0-d661-48fb-9234-deded788ef95" providerId="AD" clId="Web-{1D5DEAB4-AD2A-F939-384F-44C50EF68623}" dt="2024-02-19T20:42:57.436" v="14" actId="20577"/>
          <ac:spMkLst>
            <pc:docMk/>
            <pc:sldMk cId="2977517883" sldId="291"/>
            <ac:spMk id="94" creationId="{16D3ED82-50C9-3EFB-AD09-298C400D0D4D}"/>
          </ac:spMkLst>
        </pc:spChg>
        <pc:spChg chg="mod">
          <ac:chgData name="Andrew Montesanti" userId="S::andrew.montesanti@jemena.com.au::b1dee4b0-d661-48fb-9234-deded788ef95" providerId="AD" clId="Web-{1D5DEAB4-AD2A-F939-384F-44C50EF68623}" dt="2024-02-19T20:43:01.623" v="15" actId="20577"/>
          <ac:spMkLst>
            <pc:docMk/>
            <pc:sldMk cId="2977517883" sldId="291"/>
            <ac:spMk id="96" creationId="{A57B45CF-6CE6-3B0D-15BE-0F48B47166D7}"/>
          </ac:spMkLst>
        </pc:spChg>
        <pc:spChg chg="mod">
          <ac:chgData name="Andrew Montesanti" userId="S::andrew.montesanti@jemena.com.au::b1dee4b0-d661-48fb-9234-deded788ef95" providerId="AD" clId="Web-{1D5DEAB4-AD2A-F939-384F-44C50EF68623}" dt="2024-02-19T20:43:08.639" v="25"/>
          <ac:spMkLst>
            <pc:docMk/>
            <pc:sldMk cId="2977517883" sldId="291"/>
            <ac:spMk id="97" creationId="{C8245551-BD7E-B19A-1DFD-8EFA4932803B}"/>
          </ac:spMkLst>
        </pc:spChg>
        <pc:spChg chg="mod">
          <ac:chgData name="Andrew Montesanti" userId="S::andrew.montesanti@jemena.com.au::b1dee4b0-d661-48fb-9234-deded788ef95" providerId="AD" clId="Web-{1D5DEAB4-AD2A-F939-384F-44C50EF68623}" dt="2024-02-19T20:43:04.858" v="17"/>
          <ac:spMkLst>
            <pc:docMk/>
            <pc:sldMk cId="2977517883" sldId="291"/>
            <ac:spMk id="98" creationId="{CAC1F6D5-8B44-85E8-F4B8-1FB90AD0BA29}"/>
          </ac:spMkLst>
        </pc:spChg>
        <pc:spChg chg="mod">
          <ac:chgData name="Andrew Montesanti" userId="S::andrew.montesanti@jemena.com.au::b1dee4b0-d661-48fb-9234-deded788ef95" providerId="AD" clId="Web-{1D5DEAB4-AD2A-F939-384F-44C50EF68623}" dt="2024-02-19T20:43:08.639" v="26"/>
          <ac:spMkLst>
            <pc:docMk/>
            <pc:sldMk cId="2977517883" sldId="291"/>
            <ac:spMk id="99" creationId="{23E360C8-4565-6A4D-4404-1F9AC98CA9D5}"/>
          </ac:spMkLst>
        </pc:spChg>
        <pc:spChg chg="mod">
          <ac:chgData name="Andrew Montesanti" userId="S::andrew.montesanti@jemena.com.au::b1dee4b0-d661-48fb-9234-deded788ef95" providerId="AD" clId="Web-{1D5DEAB4-AD2A-F939-384F-44C50EF68623}" dt="2024-02-19T20:43:08.639" v="27"/>
          <ac:spMkLst>
            <pc:docMk/>
            <pc:sldMk cId="2977517883" sldId="291"/>
            <ac:spMk id="100" creationId="{C1468611-F471-11F3-6564-1E5B75CAC482}"/>
          </ac:spMkLst>
        </pc:spChg>
        <pc:spChg chg="mod">
          <ac:chgData name="Andrew Montesanti" userId="S::andrew.montesanti@jemena.com.au::b1dee4b0-d661-48fb-9234-deded788ef95" providerId="AD" clId="Web-{1D5DEAB4-AD2A-F939-384F-44C50EF68623}" dt="2024-02-19T20:43:08.639" v="28"/>
          <ac:spMkLst>
            <pc:docMk/>
            <pc:sldMk cId="2977517883" sldId="291"/>
            <ac:spMk id="101" creationId="{C6CA7E7B-2E34-C74B-C18D-E3D852F8029D}"/>
          </ac:spMkLst>
        </pc:spChg>
        <pc:spChg chg="mod">
          <ac:chgData name="Andrew Montesanti" userId="S::andrew.montesanti@jemena.com.au::b1dee4b0-d661-48fb-9234-deded788ef95" providerId="AD" clId="Web-{1D5DEAB4-AD2A-F939-384F-44C50EF68623}" dt="2024-02-19T20:43:08.639" v="29"/>
          <ac:spMkLst>
            <pc:docMk/>
            <pc:sldMk cId="2977517883" sldId="291"/>
            <ac:spMk id="107" creationId="{B5B2ED45-796E-0DF1-C9A1-C62670E13F7A}"/>
          </ac:spMkLst>
        </pc:spChg>
        <pc:spChg chg="mod">
          <ac:chgData name="Andrew Montesanti" userId="S::andrew.montesanti@jemena.com.au::b1dee4b0-d661-48fb-9234-deded788ef95" providerId="AD" clId="Web-{1D5DEAB4-AD2A-F939-384F-44C50EF68623}" dt="2024-02-19T20:43:08.639" v="30"/>
          <ac:spMkLst>
            <pc:docMk/>
            <pc:sldMk cId="2977517883" sldId="291"/>
            <ac:spMk id="109" creationId="{F6D0C147-FDD7-2719-F142-4AF216CAE94C}"/>
          </ac:spMkLst>
        </pc:spChg>
        <pc:spChg chg="mod">
          <ac:chgData name="Andrew Montesanti" userId="S::andrew.montesanti@jemena.com.au::b1dee4b0-d661-48fb-9234-deded788ef95" providerId="AD" clId="Web-{1D5DEAB4-AD2A-F939-384F-44C50EF68623}" dt="2024-02-19T20:43:08.639" v="31"/>
          <ac:spMkLst>
            <pc:docMk/>
            <pc:sldMk cId="2977517883" sldId="291"/>
            <ac:spMk id="110" creationId="{28AFD144-3016-5B84-7E6D-1CF6DAF0A7A4}"/>
          </ac:spMkLst>
        </pc:spChg>
        <pc:spChg chg="mod">
          <ac:chgData name="Andrew Montesanti" userId="S::andrew.montesanti@jemena.com.au::b1dee4b0-d661-48fb-9234-deded788ef95" providerId="AD" clId="Web-{1D5DEAB4-AD2A-F939-384F-44C50EF68623}" dt="2024-02-19T20:43:08.639" v="32"/>
          <ac:spMkLst>
            <pc:docMk/>
            <pc:sldMk cId="2977517883" sldId="291"/>
            <ac:spMk id="114" creationId="{D4660185-FAFD-A55A-BDFA-FE45856D5C4A}"/>
          </ac:spMkLst>
        </pc:spChg>
        <pc:spChg chg="mod">
          <ac:chgData name="Andrew Montesanti" userId="S::andrew.montesanti@jemena.com.au::b1dee4b0-d661-48fb-9234-deded788ef95" providerId="AD" clId="Web-{1D5DEAB4-AD2A-F939-384F-44C50EF68623}" dt="2024-02-19T20:43:08.780" v="33"/>
          <ac:spMkLst>
            <pc:docMk/>
            <pc:sldMk cId="2977517883" sldId="291"/>
            <ac:spMk id="115" creationId="{B0918D9B-D4C3-D33E-098F-27B51037213B}"/>
          </ac:spMkLst>
        </pc:spChg>
        <pc:spChg chg="mod">
          <ac:chgData name="Andrew Montesanti" userId="S::andrew.montesanti@jemena.com.au::b1dee4b0-d661-48fb-9234-deded788ef95" providerId="AD" clId="Web-{1D5DEAB4-AD2A-F939-384F-44C50EF68623}" dt="2024-02-19T20:47:19.067" v="52"/>
          <ac:spMkLst>
            <pc:docMk/>
            <pc:sldMk cId="2977517883" sldId="291"/>
            <ac:spMk id="116" creationId="{60726EDC-9A5F-1755-05FC-8A5DF9B6E040}"/>
          </ac:spMkLst>
        </pc:spChg>
        <pc:cxnChg chg="mod">
          <ac:chgData name="Andrew Montesanti" userId="S::andrew.montesanti@jemena.com.au::b1dee4b0-d661-48fb-9234-deded788ef95" providerId="AD" clId="Web-{1D5DEAB4-AD2A-F939-384F-44C50EF68623}" dt="2024-02-19T20:47:58.693" v="56"/>
          <ac:cxnSpMkLst>
            <pc:docMk/>
            <pc:sldMk cId="2977517883" sldId="291"/>
            <ac:cxnSpMk id="4" creationId="{33FC99C1-E229-58DE-862C-A59926549887}"/>
          </ac:cxnSpMkLst>
        </pc:cxnChg>
        <pc:cxnChg chg="mod">
          <ac:chgData name="Andrew Montesanti" userId="S::andrew.montesanti@jemena.com.au::b1dee4b0-d661-48fb-9234-deded788ef95" providerId="AD" clId="Web-{1D5DEAB4-AD2A-F939-384F-44C50EF68623}" dt="2024-02-19T20:47:51.021" v="55"/>
          <ac:cxnSpMkLst>
            <pc:docMk/>
            <pc:sldMk cId="2977517883" sldId="291"/>
            <ac:cxnSpMk id="8" creationId="{0C1E3958-EA28-6D16-79C4-E470D1261F75}"/>
          </ac:cxnSpMkLst>
        </pc:cxnChg>
        <pc:cxnChg chg="mod">
          <ac:chgData name="Andrew Montesanti" userId="S::andrew.montesanti@jemena.com.au::b1dee4b0-d661-48fb-9234-deded788ef95" providerId="AD" clId="Web-{1D5DEAB4-AD2A-F939-384F-44C50EF68623}" dt="2024-02-19T20:48:13.912" v="58"/>
          <ac:cxnSpMkLst>
            <pc:docMk/>
            <pc:sldMk cId="2977517883" sldId="291"/>
            <ac:cxnSpMk id="91" creationId="{08F2DB29-8F33-1F94-0F44-759CCD423651}"/>
          </ac:cxnSpMkLst>
        </pc:cxnChg>
        <pc:cxnChg chg="mod">
          <ac:chgData name="Andrew Montesanti" userId="S::andrew.montesanti@jemena.com.au::b1dee4b0-d661-48fb-9234-deded788ef95" providerId="AD" clId="Web-{1D5DEAB4-AD2A-F939-384F-44C50EF68623}" dt="2024-02-19T20:48:07.443" v="57"/>
          <ac:cxnSpMkLst>
            <pc:docMk/>
            <pc:sldMk cId="2977517883" sldId="291"/>
            <ac:cxnSpMk id="92" creationId="{9007DD8F-B6BC-8CB5-AD20-2A2642648DDE}"/>
          </ac:cxnSpMkLst>
        </pc:cxnChg>
      </pc:sldChg>
      <pc:sldChg chg="addSp delSp modSp mod setBg modClrScheme chgLayout">
        <pc:chgData name="Andrew Montesanti" userId="S::andrew.montesanti@jemena.com.au::b1dee4b0-d661-48fb-9234-deded788ef95" providerId="AD" clId="Web-{1D5DEAB4-AD2A-F939-384F-44C50EF68623}" dt="2024-02-19T20:47:03.504" v="51"/>
        <pc:sldMkLst>
          <pc:docMk/>
          <pc:sldMk cId="1669338993" sldId="294"/>
        </pc:sldMkLst>
        <pc:spChg chg="add del mod">
          <ac:chgData name="Andrew Montesanti" userId="S::andrew.montesanti@jemena.com.au::b1dee4b0-d661-48fb-9234-deded788ef95" providerId="AD" clId="Web-{1D5DEAB4-AD2A-F939-384F-44C50EF68623}" dt="2024-02-19T20:41:46.278" v="4"/>
          <ac:spMkLst>
            <pc:docMk/>
            <pc:sldMk cId="1669338993" sldId="294"/>
            <ac:spMk id="3" creationId="{546631E5-E15F-5F49-ED26-734CAE61FA15}"/>
          </ac:spMkLst>
        </pc:spChg>
        <pc:spChg chg="add del mod ord">
          <ac:chgData name="Andrew Montesanti" userId="S::andrew.montesanti@jemena.com.au::b1dee4b0-d661-48fb-9234-deded788ef95" providerId="AD" clId="Web-{1D5DEAB4-AD2A-F939-384F-44C50EF68623}" dt="2024-02-19T20:46:38.253" v="50"/>
          <ac:spMkLst>
            <pc:docMk/>
            <pc:sldMk cId="1669338993" sldId="294"/>
            <ac:spMk id="6" creationId="{88C084F6-6647-4165-B5A9-E3B975D658B3}"/>
          </ac:spMkLst>
        </pc:spChg>
        <pc:spChg chg="del">
          <ac:chgData name="Andrew Montesanti" userId="S::andrew.montesanti@jemena.com.au::b1dee4b0-d661-48fb-9234-deded788ef95" providerId="AD" clId="Web-{1D5DEAB4-AD2A-F939-384F-44C50EF68623}" dt="2024-02-19T20:41:34.402" v="0"/>
          <ac:spMkLst>
            <pc:docMk/>
            <pc:sldMk cId="1669338993" sldId="294"/>
            <ac:spMk id="7" creationId="{F06CFB59-AC5E-4F3F-8A93-DAB55A6EE896}"/>
          </ac:spMkLst>
        </pc:spChg>
        <pc:picChg chg="add del mod">
          <ac:chgData name="Andrew Montesanti" userId="S::andrew.montesanti@jemena.com.au::b1dee4b0-d661-48fb-9234-deded788ef95" providerId="AD" clId="Web-{1D5DEAB4-AD2A-F939-384F-44C50EF68623}" dt="2024-02-19T20:41:40.606" v="3"/>
          <ac:picMkLst>
            <pc:docMk/>
            <pc:sldMk cId="1669338993" sldId="294"/>
            <ac:picMk id="4" creationId="{B4BD4331-1F02-EEA2-D096-FA2B5FCD9D20}"/>
          </ac:picMkLst>
        </pc:picChg>
      </pc:sldChg>
      <pc:sldChg chg="modSp">
        <pc:chgData name="Andrew Montesanti" userId="S::andrew.montesanti@jemena.com.au::b1dee4b0-d661-48fb-9234-deded788ef95" providerId="AD" clId="Web-{1D5DEAB4-AD2A-F939-384F-44C50EF68623}" dt="2024-02-19T20:51:05.306" v="104" actId="1076"/>
        <pc:sldMkLst>
          <pc:docMk/>
          <pc:sldMk cId="2327864455" sldId="298"/>
        </pc:sldMkLst>
        <pc:spChg chg="mod">
          <ac:chgData name="Andrew Montesanti" userId="S::andrew.montesanti@jemena.com.au::b1dee4b0-d661-48fb-9234-deded788ef95" providerId="AD" clId="Web-{1D5DEAB4-AD2A-F939-384F-44C50EF68623}" dt="2024-02-19T20:51:02.119" v="101" actId="14100"/>
          <ac:spMkLst>
            <pc:docMk/>
            <pc:sldMk cId="2327864455" sldId="298"/>
            <ac:spMk id="9" creationId="{3F060E49-9B36-E12A-BEF3-434716BEBB3A}"/>
          </ac:spMkLst>
        </pc:spChg>
        <pc:picChg chg="mod">
          <ac:chgData name="Andrew Montesanti" userId="S::andrew.montesanti@jemena.com.au::b1dee4b0-d661-48fb-9234-deded788ef95" providerId="AD" clId="Web-{1D5DEAB4-AD2A-F939-384F-44C50EF68623}" dt="2024-02-19T20:51:05.306" v="104" actId="1076"/>
          <ac:picMkLst>
            <pc:docMk/>
            <pc:sldMk cId="2327864455" sldId="298"/>
            <ac:picMk id="15" creationId="{9B1C9B26-61AD-3DFC-E0D5-47D4623D3D72}"/>
          </ac:picMkLst>
        </pc:picChg>
      </pc:sldChg>
      <pc:sldChg chg="modSp">
        <pc:chgData name="Andrew Montesanti" userId="S::andrew.montesanti@jemena.com.au::b1dee4b0-d661-48fb-9234-deded788ef95" providerId="AD" clId="Web-{1D5DEAB4-AD2A-F939-384F-44C50EF68623}" dt="2024-02-19T20:51:26.135" v="111" actId="1076"/>
        <pc:sldMkLst>
          <pc:docMk/>
          <pc:sldMk cId="2083506024" sldId="299"/>
        </pc:sldMkLst>
        <pc:spChg chg="mod">
          <ac:chgData name="Andrew Montesanti" userId="S::andrew.montesanti@jemena.com.au::b1dee4b0-d661-48fb-9234-deded788ef95" providerId="AD" clId="Web-{1D5DEAB4-AD2A-F939-384F-44C50EF68623}" dt="2024-02-19T20:51:20.447" v="108" actId="14100"/>
          <ac:spMkLst>
            <pc:docMk/>
            <pc:sldMk cId="2083506024" sldId="299"/>
            <ac:spMk id="3" creationId="{4298DB11-95D2-4703-9CD7-244D734AF818}"/>
          </ac:spMkLst>
        </pc:spChg>
        <pc:picChg chg="mod">
          <ac:chgData name="Andrew Montesanti" userId="S::andrew.montesanti@jemena.com.au::b1dee4b0-d661-48fb-9234-deded788ef95" providerId="AD" clId="Web-{1D5DEAB4-AD2A-F939-384F-44C50EF68623}" dt="2024-02-19T20:51:26.135" v="111" actId="1076"/>
          <ac:picMkLst>
            <pc:docMk/>
            <pc:sldMk cId="2083506024" sldId="299"/>
            <ac:picMk id="5" creationId="{CF1C4B3A-C3B8-653D-61FA-503982CF535D}"/>
          </ac:picMkLst>
        </pc:picChg>
      </pc:sldChg>
      <pc:sldChg chg="addSp delSp modSp">
        <pc:chgData name="Andrew Montesanti" userId="S::andrew.montesanti@jemena.com.au::b1dee4b0-d661-48fb-9234-deded788ef95" providerId="AD" clId="Web-{1D5DEAB4-AD2A-F939-384F-44C50EF68623}" dt="2024-02-19T20:59:59.928" v="124"/>
        <pc:sldMkLst>
          <pc:docMk/>
          <pc:sldMk cId="1243350658" sldId="300"/>
        </pc:sldMkLst>
        <pc:spChg chg="mod">
          <ac:chgData name="Andrew Montesanti" userId="S::andrew.montesanti@jemena.com.au::b1dee4b0-d661-48fb-9234-deded788ef95" providerId="AD" clId="Web-{1D5DEAB4-AD2A-F939-384F-44C50EF68623}" dt="2024-02-19T20:48:27.646" v="59" actId="14100"/>
          <ac:spMkLst>
            <pc:docMk/>
            <pc:sldMk cId="1243350658" sldId="300"/>
            <ac:spMk id="3" creationId="{4298DB11-95D2-4703-9CD7-244D734AF818}"/>
          </ac:spMkLst>
        </pc:spChg>
        <pc:picChg chg="mod">
          <ac:chgData name="Andrew Montesanti" userId="S::andrew.montesanti@jemena.com.au::b1dee4b0-d661-48fb-9234-deded788ef95" providerId="AD" clId="Web-{1D5DEAB4-AD2A-F939-384F-44C50EF68623}" dt="2024-02-19T20:48:31.490" v="61" actId="14100"/>
          <ac:picMkLst>
            <pc:docMk/>
            <pc:sldMk cId="1243350658" sldId="300"/>
            <ac:picMk id="4" creationId="{A1BF4F7A-978F-1D7B-8772-6D4AC0AEBBC1}"/>
          </ac:picMkLst>
        </pc:picChg>
        <pc:picChg chg="add del mod">
          <ac:chgData name="Andrew Montesanti" userId="S::andrew.montesanti@jemena.com.au::b1dee4b0-d661-48fb-9234-deded788ef95" providerId="AD" clId="Web-{1D5DEAB4-AD2A-F939-384F-44C50EF68623}" dt="2024-02-19T20:58:29.988" v="118"/>
          <ac:picMkLst>
            <pc:docMk/>
            <pc:sldMk cId="1243350658" sldId="300"/>
            <ac:picMk id="5" creationId="{0E004ABB-B721-CCAC-9126-7B40EF27A6B9}"/>
          </ac:picMkLst>
        </pc:picChg>
        <pc:picChg chg="add del mod">
          <ac:chgData name="Andrew Montesanti" userId="S::andrew.montesanti@jemena.com.au::b1dee4b0-d661-48fb-9234-deded788ef95" providerId="AD" clId="Web-{1D5DEAB4-AD2A-F939-384F-44C50EF68623}" dt="2024-02-19T20:59:59.928" v="124"/>
          <ac:picMkLst>
            <pc:docMk/>
            <pc:sldMk cId="1243350658" sldId="300"/>
            <ac:picMk id="7" creationId="{BA246FB0-B1DB-1248-01E8-287E5E07F9BE}"/>
          </ac:picMkLst>
        </pc:picChg>
      </pc:sldChg>
      <pc:sldChg chg="addSp delSp modSp">
        <pc:chgData name="Andrew Montesanti" userId="S::andrew.montesanti@jemena.com.au::b1dee4b0-d661-48fb-9234-deded788ef95" providerId="AD" clId="Web-{1D5DEAB4-AD2A-F939-384F-44C50EF68623}" dt="2024-02-19T20:49:12.757" v="73" actId="1076"/>
        <pc:sldMkLst>
          <pc:docMk/>
          <pc:sldMk cId="2336941981" sldId="301"/>
        </pc:sldMkLst>
        <pc:spChg chg="mod">
          <ac:chgData name="Andrew Montesanti" userId="S::andrew.montesanti@jemena.com.au::b1dee4b0-d661-48fb-9234-deded788ef95" providerId="AD" clId="Web-{1D5DEAB4-AD2A-F939-384F-44C50EF68623}" dt="2024-02-19T20:49:09.132" v="71" actId="14100"/>
          <ac:spMkLst>
            <pc:docMk/>
            <pc:sldMk cId="2336941981" sldId="301"/>
            <ac:spMk id="3" creationId="{111DA881-EEC1-4EA1-848B-0972FEA38D9D}"/>
          </ac:spMkLst>
        </pc:spChg>
        <pc:spChg chg="add del">
          <ac:chgData name="Andrew Montesanti" userId="S::andrew.montesanti@jemena.com.au::b1dee4b0-d661-48fb-9234-deded788ef95" providerId="AD" clId="Web-{1D5DEAB4-AD2A-F939-384F-44C50EF68623}" dt="2024-02-19T20:43:58.546" v="35"/>
          <ac:spMkLst>
            <pc:docMk/>
            <pc:sldMk cId="2336941981" sldId="301"/>
            <ac:spMk id="6" creationId="{C15DF689-13FE-5CF8-6A76-17E6C6395407}"/>
          </ac:spMkLst>
        </pc:spChg>
        <pc:picChg chg="mod modCrop">
          <ac:chgData name="Andrew Montesanti" userId="S::andrew.montesanti@jemena.com.au::b1dee4b0-d661-48fb-9234-deded788ef95" providerId="AD" clId="Web-{1D5DEAB4-AD2A-F939-384F-44C50EF68623}" dt="2024-02-19T20:49:12.757" v="73" actId="1076"/>
          <ac:picMkLst>
            <pc:docMk/>
            <pc:sldMk cId="2336941981" sldId="301"/>
            <ac:picMk id="5" creationId="{831BECCD-836A-F3DA-85CB-B204883454CB}"/>
          </ac:picMkLst>
        </pc:picChg>
      </pc:sldChg>
      <pc:sldChg chg="modSp modCm">
        <pc:chgData name="Andrew Montesanti" userId="S::andrew.montesanti@jemena.com.au::b1dee4b0-d661-48fb-9234-deded788ef95" providerId="AD" clId="Web-{1D5DEAB4-AD2A-F939-384F-44C50EF68623}" dt="2024-02-19T20:50:39.993" v="95" actId="1076"/>
        <pc:sldMkLst>
          <pc:docMk/>
          <pc:sldMk cId="4234501656" sldId="302"/>
        </pc:sldMkLst>
        <pc:spChg chg="mod">
          <ac:chgData name="Andrew Montesanti" userId="S::andrew.montesanti@jemena.com.au::b1dee4b0-d661-48fb-9234-deded788ef95" providerId="AD" clId="Web-{1D5DEAB4-AD2A-F939-384F-44C50EF68623}" dt="2024-02-19T20:50:33.196" v="92" actId="14100"/>
          <ac:spMkLst>
            <pc:docMk/>
            <pc:sldMk cId="4234501656" sldId="302"/>
            <ac:spMk id="3" creationId="{64B9D28E-16F2-1ACC-F93D-0548D94B6BB3}"/>
          </ac:spMkLst>
        </pc:spChg>
        <pc:picChg chg="mod">
          <ac:chgData name="Andrew Montesanti" userId="S::andrew.montesanti@jemena.com.au::b1dee4b0-d661-48fb-9234-deded788ef95" providerId="AD" clId="Web-{1D5DEAB4-AD2A-F939-384F-44C50EF68623}" dt="2024-02-19T20:50:39.993" v="95" actId="1076"/>
          <ac:picMkLst>
            <pc:docMk/>
            <pc:sldMk cId="4234501656" sldId="302"/>
            <ac:picMk id="18" creationId="{AAAF5E6F-1F84-DB6F-8687-27BF6CA6E00F}"/>
          </ac:picMkLst>
        </pc:picChg>
        <pc:extLst>
          <p:ext xmlns:p="http://schemas.openxmlformats.org/presentationml/2006/main" uri="{D6D511B9-2390-475A-947B-AFAB55BFBCF1}">
            <pc226:cmChg xmlns:pc226="http://schemas.microsoft.com/office/powerpoint/2022/06/main/command" chg="mod">
              <pc226:chgData name="Andrew Montesanti" userId="S::andrew.montesanti@jemena.com.au::b1dee4b0-d661-48fb-9234-deded788ef95" providerId="AD" clId="Web-{1D5DEAB4-AD2A-F939-384F-44C50EF68623}" dt="2024-02-19T20:50:12.696" v="88" actId="20577"/>
              <pc2:cmMkLst xmlns:pc2="http://schemas.microsoft.com/office/powerpoint/2019/9/main/command">
                <pc:docMk/>
                <pc:sldMk cId="4234501656" sldId="302"/>
                <pc2:cmMk id="{FAA52613-6316-494F-9EF3-9A899C064F39}"/>
              </pc2:cmMkLst>
            </pc226:cmChg>
          </p:ext>
        </pc:extLst>
      </pc:sldChg>
      <pc:sldChg chg="add replId">
        <pc:chgData name="Andrew Montesanti" userId="S::andrew.montesanti@jemena.com.au::b1dee4b0-d661-48fb-9234-deded788ef95" providerId="AD" clId="Web-{1D5DEAB4-AD2A-F939-384F-44C50EF68623}" dt="2024-02-19T21:43:48.838" v="127"/>
        <pc:sldMkLst>
          <pc:docMk/>
          <pc:sldMk cId="405017821" sldId="304"/>
        </pc:sldMkLst>
      </pc:sldChg>
    </pc:docChg>
  </pc:docChgLst>
  <pc:docChgLst>
    <pc:chgData name="Andrew Montesanti" userId="b1dee4b0-d661-48fb-9234-deded788ef95" providerId="ADAL" clId="{CB271C59-19DD-4BBB-BDEB-A288FBFC3245}"/>
    <pc:docChg chg="sldOrd">
      <pc:chgData name="Andrew Montesanti" userId="b1dee4b0-d661-48fb-9234-deded788ef95" providerId="ADAL" clId="{CB271C59-19DD-4BBB-BDEB-A288FBFC3245}" dt="2024-02-15T22:23:12.736" v="0" actId="20578"/>
      <pc:docMkLst>
        <pc:docMk/>
      </pc:docMkLst>
      <pc:sldChg chg="ord">
        <pc:chgData name="Andrew Montesanti" userId="b1dee4b0-d661-48fb-9234-deded788ef95" providerId="ADAL" clId="{CB271C59-19DD-4BBB-BDEB-A288FBFC3245}" dt="2024-02-15T22:23:12.736" v="0" actId="20578"/>
        <pc:sldMkLst>
          <pc:docMk/>
          <pc:sldMk cId="2977517883" sldId="291"/>
        </pc:sldMkLst>
      </pc:sldChg>
    </pc:docChg>
  </pc:docChgLst>
  <pc:docChgLst>
    <pc:chgData name="Jarad McInnes" userId="S::jarad.mcinnes@jemena.com.au::a5384fd2-4427-4fac-b2f8-99b902ab031d" providerId="AD" clId="Web-{23EF7B92-E2A2-DF09-3AD2-7FB23C959F0E}"/>
    <pc:docChg chg="mod modSld">
      <pc:chgData name="Jarad McInnes" userId="S::jarad.mcinnes@jemena.com.au::a5384fd2-4427-4fac-b2f8-99b902ab031d" providerId="AD" clId="Web-{23EF7B92-E2A2-DF09-3AD2-7FB23C959F0E}" dt="2024-02-13T08:19:40.298" v="32" actId="20577"/>
      <pc:docMkLst>
        <pc:docMk/>
      </pc:docMkLst>
      <pc:sldChg chg="modSp modCm">
        <pc:chgData name="Jarad McInnes" userId="S::jarad.mcinnes@jemena.com.au::a5384fd2-4427-4fac-b2f8-99b902ab031d" providerId="AD" clId="Web-{23EF7B92-E2A2-DF09-3AD2-7FB23C959F0E}" dt="2024-02-13T08:19:40.298" v="32" actId="20577"/>
        <pc:sldMkLst>
          <pc:docMk/>
          <pc:sldMk cId="1243350658" sldId="300"/>
        </pc:sldMkLst>
        <pc:spChg chg="mod">
          <ac:chgData name="Jarad McInnes" userId="S::jarad.mcinnes@jemena.com.au::a5384fd2-4427-4fac-b2f8-99b902ab031d" providerId="AD" clId="Web-{23EF7B92-E2A2-DF09-3AD2-7FB23C959F0E}" dt="2024-02-13T08:19:40.298" v="32" actId="20577"/>
          <ac:spMkLst>
            <pc:docMk/>
            <pc:sldMk cId="1243350658" sldId="300"/>
            <ac:spMk id="3" creationId="{4298DB11-95D2-4703-9CD7-244D734AF818}"/>
          </ac:spMkLst>
        </pc:spChg>
      </pc:sldChg>
    </pc:docChg>
  </pc:docChgLst>
  <pc:docChgLst>
    <pc:chgData name="Brent Davis" userId="1ae752ef-abf2-41ba-a409-385c11379b1b" providerId="ADAL" clId="{F1AD481C-6101-4342-B52B-A2DA234FA844}"/>
    <pc:docChg chg="">
      <pc:chgData name="Brent Davis" userId="1ae752ef-abf2-41ba-a409-385c11379b1b" providerId="ADAL" clId="{F1AD481C-6101-4342-B52B-A2DA234FA844}" dt="2024-02-13T05:34:43.676" v="2"/>
      <pc:docMkLst>
        <pc:docMk/>
      </pc:docMkLst>
      <pc:sldChg chg="addCm">
        <pc:chgData name="Brent Davis" userId="1ae752ef-abf2-41ba-a409-385c11379b1b" providerId="ADAL" clId="{F1AD481C-6101-4342-B52B-A2DA234FA844}" dt="2024-02-13T05:29:23.413" v="1"/>
        <pc:sldMkLst>
          <pc:docMk/>
          <pc:sldMk cId="3783533694" sldId="266"/>
        </pc:sldMkLst>
      </pc:sldChg>
      <pc:sldChg chg="addCm">
        <pc:chgData name="Brent Davis" userId="1ae752ef-abf2-41ba-a409-385c11379b1b" providerId="ADAL" clId="{F1AD481C-6101-4342-B52B-A2DA234FA844}" dt="2024-02-13T05:34:43.676" v="2"/>
        <pc:sldMkLst>
          <pc:docMk/>
          <pc:sldMk cId="2450918426" sldId="287"/>
        </pc:sldMkLst>
      </pc:sldChg>
      <pc:sldChg chg="addCm">
        <pc:chgData name="Brent Davis" userId="1ae752ef-abf2-41ba-a409-385c11379b1b" providerId="ADAL" clId="{F1AD481C-6101-4342-B52B-A2DA234FA844}" dt="2024-02-13T05:27:57.777" v="0"/>
        <pc:sldMkLst>
          <pc:docMk/>
          <pc:sldMk cId="1243350658" sldId="300"/>
        </pc:sldMkLst>
      </pc:sldChg>
    </pc:docChg>
  </pc:docChgLst>
  <pc:docChgLst>
    <pc:chgData name="Suzie Jakobovits" userId="ae2e330e-b3ed-4910-bfc8-cc16e03f151f" providerId="ADAL" clId="{174F7397-AEF7-45EE-90E9-DA568BA1912C}"/>
    <pc:docChg chg="">
      <pc:chgData name="Suzie Jakobovits" userId="ae2e330e-b3ed-4910-bfc8-cc16e03f151f" providerId="ADAL" clId="{174F7397-AEF7-45EE-90E9-DA568BA1912C}" dt="2024-02-13T07:15:53.804" v="5"/>
      <pc:docMkLst>
        <pc:docMk/>
      </pc:docMkLst>
      <pc:sldChg chg="addCm modCm">
        <pc:chgData name="Suzie Jakobovits" userId="ae2e330e-b3ed-4910-bfc8-cc16e03f151f" providerId="ADAL" clId="{174F7397-AEF7-45EE-90E9-DA568BA1912C}" dt="2024-02-13T07:12:15.668" v="4"/>
        <pc:sldMkLst>
          <pc:docMk/>
          <pc:sldMk cId="2450918426" sldId="287"/>
        </pc:sldMkLst>
      </pc:sldChg>
      <pc:sldChg chg="modCm">
        <pc:chgData name="Suzie Jakobovits" userId="ae2e330e-b3ed-4910-bfc8-cc16e03f151f" providerId="ADAL" clId="{174F7397-AEF7-45EE-90E9-DA568BA1912C}" dt="2024-02-13T07:15:53.804" v="5"/>
        <pc:sldMkLst>
          <pc:docMk/>
          <pc:sldMk cId="378420619" sldId="288"/>
        </pc:sldMkLst>
      </pc:sldChg>
    </pc:docChg>
  </pc:docChgLst>
  <pc:docChgLst>
    <pc:chgData name="Andrew Montesanti" userId="S::andrew.montesanti@jemena.com.au::b1dee4b0-d661-48fb-9234-deded788ef95" providerId="AD" clId="Web-{6590CFD6-3FDE-E9BB-BC2A-FAFD7421C6D3}"/>
    <pc:docChg chg="modSld">
      <pc:chgData name="Andrew Montesanti" userId="S::andrew.montesanti@jemena.com.au::b1dee4b0-d661-48fb-9234-deded788ef95" providerId="AD" clId="Web-{6590CFD6-3FDE-E9BB-BC2A-FAFD7421C6D3}" dt="2024-02-19T00:02:26.766" v="1" actId="1076"/>
      <pc:docMkLst>
        <pc:docMk/>
      </pc:docMkLst>
      <pc:sldChg chg="modSp">
        <pc:chgData name="Andrew Montesanti" userId="S::andrew.montesanti@jemena.com.au::b1dee4b0-d661-48fb-9234-deded788ef95" providerId="AD" clId="Web-{6590CFD6-3FDE-E9BB-BC2A-FAFD7421C6D3}" dt="2024-02-19T00:02:26.766" v="1" actId="1076"/>
        <pc:sldMkLst>
          <pc:docMk/>
          <pc:sldMk cId="3783533694" sldId="266"/>
        </pc:sldMkLst>
        <pc:grpChg chg="mod">
          <ac:chgData name="Andrew Montesanti" userId="S::andrew.montesanti@jemena.com.au::b1dee4b0-d661-48fb-9234-deded788ef95" providerId="AD" clId="Web-{6590CFD6-3FDE-E9BB-BC2A-FAFD7421C6D3}" dt="2024-02-19T00:02:26.766" v="1" actId="1076"/>
          <ac:grpSpMkLst>
            <pc:docMk/>
            <pc:sldMk cId="3783533694" sldId="266"/>
            <ac:grpSpMk id="31" creationId="{8B55CBB1-0B24-4078-1FCC-577B62CF543C}"/>
          </ac:grpSpMkLst>
        </pc:grpChg>
      </pc:sldChg>
    </pc:docChg>
  </pc:docChgLst>
  <pc:docChgLst>
    <pc:chgData name="Jarad McInnes" userId="a5384fd2-4427-4fac-b2f8-99b902ab031d" providerId="ADAL" clId="{52356AB7-CC59-4F9F-AE92-61E5F5D2032E}"/>
    <pc:docChg chg="undo redo custSel addSld delSld modSld sldOrd">
      <pc:chgData name="Jarad McInnes" userId="a5384fd2-4427-4fac-b2f8-99b902ab031d" providerId="ADAL" clId="{52356AB7-CC59-4F9F-AE92-61E5F5D2032E}" dt="2024-02-21T21:43:38.338" v="12125" actId="20577"/>
      <pc:docMkLst>
        <pc:docMk/>
      </pc:docMkLst>
      <pc:sldChg chg="addSp modSp mod modTransition delCm modCm modNotesTx">
        <pc:chgData name="Jarad McInnes" userId="a5384fd2-4427-4fac-b2f8-99b902ab031d" providerId="ADAL" clId="{52356AB7-CC59-4F9F-AE92-61E5F5D2032E}" dt="2024-02-21T20:44:31.883" v="12123"/>
        <pc:sldMkLst>
          <pc:docMk/>
          <pc:sldMk cId="2081833848" sldId="258"/>
        </pc:sldMkLst>
        <pc:spChg chg="mod">
          <ac:chgData name="Jarad McInnes" userId="a5384fd2-4427-4fac-b2f8-99b902ab031d" providerId="ADAL" clId="{52356AB7-CC59-4F9F-AE92-61E5F5D2032E}" dt="2024-02-21T08:43:15.956" v="12091" actId="113"/>
          <ac:spMkLst>
            <pc:docMk/>
            <pc:sldMk cId="2081833848" sldId="258"/>
            <ac:spMk id="3" creationId="{111DA881-EEC1-4EA1-848B-0972FEA38D9D}"/>
          </ac:spMkLst>
        </pc:spChg>
        <pc:picChg chg="add mod">
          <ac:chgData name="Jarad McInnes" userId="a5384fd2-4427-4fac-b2f8-99b902ab031d" providerId="ADAL" clId="{52356AB7-CC59-4F9F-AE92-61E5F5D2032E}" dt="2024-02-11T03:01:34.546" v="6712" actId="1076"/>
          <ac:picMkLst>
            <pc:docMk/>
            <pc:sldMk cId="2081833848" sldId="258"/>
            <ac:picMk id="5" creationId="{68B987F4-F9B4-8F4F-D01B-AC8B475287ED}"/>
          </ac:picMkLst>
        </pc:picChg>
        <pc:extLst>
          <p:ext xmlns:p="http://schemas.openxmlformats.org/presentationml/2006/main" uri="{D6D511B9-2390-475A-947B-AFAB55BFBCF1}">
            <pc226:cmChg xmlns:pc226="http://schemas.microsoft.com/office/powerpoint/2022/06/main/command" chg="del mod">
              <pc226:chgData name="Jarad McInnes" userId="a5384fd2-4427-4fac-b2f8-99b902ab031d" providerId="ADAL" clId="{52356AB7-CC59-4F9F-AE92-61E5F5D2032E}" dt="2024-02-20T05:07:20.693" v="11927"/>
              <pc2:cmMkLst xmlns:pc2="http://schemas.microsoft.com/office/powerpoint/2019/9/main/command">
                <pc:docMk/>
                <pc:sldMk cId="2081833848" sldId="258"/>
                <pc2:cmMk id="{C85292B3-D5A0-4DA3-A13D-6771AD4D90C0}"/>
              </pc2:cmMkLst>
            </pc226:cmChg>
            <pc226:cmChg xmlns:pc226="http://schemas.microsoft.com/office/powerpoint/2022/06/main/command" chg="del mod">
              <pc226:chgData name="Jarad McInnes" userId="a5384fd2-4427-4fac-b2f8-99b902ab031d" providerId="ADAL" clId="{52356AB7-CC59-4F9F-AE92-61E5F5D2032E}" dt="2024-02-20T05:07:00.437" v="11923"/>
              <pc2:cmMkLst xmlns:pc2="http://schemas.microsoft.com/office/powerpoint/2019/9/main/command">
                <pc:docMk/>
                <pc:sldMk cId="2081833848" sldId="258"/>
                <pc2:cmMk id="{AD2651E4-FCAE-436A-A63B-AE17529727E2}"/>
              </pc2:cmMkLst>
            </pc226:cmChg>
            <pc226:cmChg xmlns:pc226="http://schemas.microsoft.com/office/powerpoint/2022/06/main/command" chg="del mod">
              <pc226:chgData name="Jarad McInnes" userId="a5384fd2-4427-4fac-b2f8-99b902ab031d" providerId="ADAL" clId="{52356AB7-CC59-4F9F-AE92-61E5F5D2032E}" dt="2024-02-20T05:07:19.582" v="11926"/>
              <pc2:cmMkLst xmlns:pc2="http://schemas.microsoft.com/office/powerpoint/2019/9/main/command">
                <pc:docMk/>
                <pc:sldMk cId="2081833848" sldId="258"/>
                <pc2:cmMk id="{D3D05EEF-9A8A-472B-8D5A-3A80D12F0481}"/>
              </pc2:cmMkLst>
            </pc226:cmChg>
          </p:ext>
        </pc:extLst>
      </pc:sldChg>
      <pc:sldChg chg="modSp mod modTransition">
        <pc:chgData name="Jarad McInnes" userId="a5384fd2-4427-4fac-b2f8-99b902ab031d" providerId="ADAL" clId="{52356AB7-CC59-4F9F-AE92-61E5F5D2032E}" dt="2024-02-21T20:44:31.883" v="12123"/>
        <pc:sldMkLst>
          <pc:docMk/>
          <pc:sldMk cId="2074399947" sldId="262"/>
        </pc:sldMkLst>
        <pc:graphicFrameChg chg="mod modGraphic">
          <ac:chgData name="Jarad McInnes" userId="a5384fd2-4427-4fac-b2f8-99b902ab031d" providerId="ADAL" clId="{52356AB7-CC59-4F9F-AE92-61E5F5D2032E}" dt="2024-02-21T08:47:05.807" v="12121" actId="1076"/>
          <ac:graphicFrameMkLst>
            <pc:docMk/>
            <pc:sldMk cId="2074399947" sldId="262"/>
            <ac:graphicFrameMk id="7" creationId="{E0C2CF77-BA90-40FD-A456-C6A7E1E67C5C}"/>
          </ac:graphicFrameMkLst>
        </pc:graphicFrameChg>
      </pc:sldChg>
      <pc:sldChg chg="addSp delSp modSp mod modTransition delCm modNotesTx">
        <pc:chgData name="Jarad McInnes" userId="a5384fd2-4427-4fac-b2f8-99b902ab031d" providerId="ADAL" clId="{52356AB7-CC59-4F9F-AE92-61E5F5D2032E}" dt="2024-02-21T20:44:31.883" v="12123"/>
        <pc:sldMkLst>
          <pc:docMk/>
          <pc:sldMk cId="3783533694" sldId="266"/>
        </pc:sldMkLst>
        <pc:spChg chg="mod">
          <ac:chgData name="Jarad McInnes" userId="a5384fd2-4427-4fac-b2f8-99b902ab031d" providerId="ADAL" clId="{52356AB7-CC59-4F9F-AE92-61E5F5D2032E}" dt="2024-02-10T23:28:47.304" v="4392"/>
          <ac:spMkLst>
            <pc:docMk/>
            <pc:sldMk cId="3783533694" sldId="266"/>
            <ac:spMk id="2" creationId="{DB6CBDC8-D9F4-411A-94FC-CA86D5C15A82}"/>
          </ac:spMkLst>
        </pc:spChg>
        <pc:spChg chg="mod">
          <ac:chgData name="Jarad McInnes" userId="a5384fd2-4427-4fac-b2f8-99b902ab031d" providerId="ADAL" clId="{52356AB7-CC59-4F9F-AE92-61E5F5D2032E}" dt="2024-02-20T20:45:59.523" v="11987" actId="20577"/>
          <ac:spMkLst>
            <pc:docMk/>
            <pc:sldMk cId="3783533694" sldId="266"/>
            <ac:spMk id="3" creationId="{4298DB11-95D2-4703-9CD7-244D734AF818}"/>
          </ac:spMkLst>
        </pc:spChg>
        <pc:spChg chg="mod">
          <ac:chgData name="Jarad McInnes" userId="a5384fd2-4427-4fac-b2f8-99b902ab031d" providerId="ADAL" clId="{52356AB7-CC59-4F9F-AE92-61E5F5D2032E}" dt="2024-02-09T23:01:17.165" v="3789"/>
          <ac:spMkLst>
            <pc:docMk/>
            <pc:sldMk cId="3783533694" sldId="266"/>
            <ac:spMk id="5" creationId="{2DF0A5A4-40E6-50B0-B6EB-7B8437CD81B4}"/>
          </ac:spMkLst>
        </pc:spChg>
        <pc:spChg chg="mod">
          <ac:chgData name="Jarad McInnes" userId="a5384fd2-4427-4fac-b2f8-99b902ab031d" providerId="ADAL" clId="{52356AB7-CC59-4F9F-AE92-61E5F5D2032E}" dt="2024-02-09T23:01:17.165" v="3789"/>
          <ac:spMkLst>
            <pc:docMk/>
            <pc:sldMk cId="3783533694" sldId="266"/>
            <ac:spMk id="7" creationId="{9B402CA5-94B6-9E1F-73BE-150B05E0466F}"/>
          </ac:spMkLst>
        </pc:spChg>
        <pc:spChg chg="mod">
          <ac:chgData name="Jarad McInnes" userId="a5384fd2-4427-4fac-b2f8-99b902ab031d" providerId="ADAL" clId="{52356AB7-CC59-4F9F-AE92-61E5F5D2032E}" dt="2024-02-09T23:01:17.165" v="3789"/>
          <ac:spMkLst>
            <pc:docMk/>
            <pc:sldMk cId="3783533694" sldId="266"/>
            <ac:spMk id="8" creationId="{60278368-953C-160B-0B57-F95CE0E5073C}"/>
          </ac:spMkLst>
        </pc:spChg>
        <pc:spChg chg="mod">
          <ac:chgData name="Jarad McInnes" userId="a5384fd2-4427-4fac-b2f8-99b902ab031d" providerId="ADAL" clId="{52356AB7-CC59-4F9F-AE92-61E5F5D2032E}" dt="2024-02-09T23:01:17.165" v="3789"/>
          <ac:spMkLst>
            <pc:docMk/>
            <pc:sldMk cId="3783533694" sldId="266"/>
            <ac:spMk id="9" creationId="{8EF7242D-D362-9AD5-B809-E38CCACB134A}"/>
          </ac:spMkLst>
        </pc:spChg>
        <pc:spChg chg="mod">
          <ac:chgData name="Jarad McInnes" userId="a5384fd2-4427-4fac-b2f8-99b902ab031d" providerId="ADAL" clId="{52356AB7-CC59-4F9F-AE92-61E5F5D2032E}" dt="2024-02-09T23:01:17.165" v="3789"/>
          <ac:spMkLst>
            <pc:docMk/>
            <pc:sldMk cId="3783533694" sldId="266"/>
            <ac:spMk id="10" creationId="{17B5CF3F-B1DE-BF3D-3B40-FC066799DAA9}"/>
          </ac:spMkLst>
        </pc:spChg>
        <pc:spChg chg="mod">
          <ac:chgData name="Jarad McInnes" userId="a5384fd2-4427-4fac-b2f8-99b902ab031d" providerId="ADAL" clId="{52356AB7-CC59-4F9F-AE92-61E5F5D2032E}" dt="2024-02-09T23:01:17.165" v="3789"/>
          <ac:spMkLst>
            <pc:docMk/>
            <pc:sldMk cId="3783533694" sldId="266"/>
            <ac:spMk id="11" creationId="{58744C6F-C5A4-79B9-566E-49C087FC0CF5}"/>
          </ac:spMkLst>
        </pc:spChg>
        <pc:spChg chg="mod">
          <ac:chgData name="Jarad McInnes" userId="a5384fd2-4427-4fac-b2f8-99b902ab031d" providerId="ADAL" clId="{52356AB7-CC59-4F9F-AE92-61E5F5D2032E}" dt="2024-02-09T23:01:17.165" v="3789"/>
          <ac:spMkLst>
            <pc:docMk/>
            <pc:sldMk cId="3783533694" sldId="266"/>
            <ac:spMk id="12" creationId="{F8D9DDC9-2FE1-2DDC-B9C1-0D7FE77AEB72}"/>
          </ac:spMkLst>
        </pc:spChg>
        <pc:spChg chg="mod">
          <ac:chgData name="Jarad McInnes" userId="a5384fd2-4427-4fac-b2f8-99b902ab031d" providerId="ADAL" clId="{52356AB7-CC59-4F9F-AE92-61E5F5D2032E}" dt="2024-02-09T23:01:17.165" v="3789"/>
          <ac:spMkLst>
            <pc:docMk/>
            <pc:sldMk cId="3783533694" sldId="266"/>
            <ac:spMk id="20" creationId="{55434FC4-22CF-49D8-5E0D-49F1AB7D31CF}"/>
          </ac:spMkLst>
        </pc:spChg>
        <pc:spChg chg="mod">
          <ac:chgData name="Jarad McInnes" userId="a5384fd2-4427-4fac-b2f8-99b902ab031d" providerId="ADAL" clId="{52356AB7-CC59-4F9F-AE92-61E5F5D2032E}" dt="2024-02-09T23:01:17.165" v="3789"/>
          <ac:spMkLst>
            <pc:docMk/>
            <pc:sldMk cId="3783533694" sldId="266"/>
            <ac:spMk id="21" creationId="{2731FA63-B2F3-3D49-E39A-05E9908B5CE8}"/>
          </ac:spMkLst>
        </pc:spChg>
        <pc:spChg chg="mod">
          <ac:chgData name="Jarad McInnes" userId="a5384fd2-4427-4fac-b2f8-99b902ab031d" providerId="ADAL" clId="{52356AB7-CC59-4F9F-AE92-61E5F5D2032E}" dt="2024-02-09T23:01:17.165" v="3789"/>
          <ac:spMkLst>
            <pc:docMk/>
            <pc:sldMk cId="3783533694" sldId="266"/>
            <ac:spMk id="23" creationId="{549A601A-B5AA-0D96-72C1-DEDC9AC64207}"/>
          </ac:spMkLst>
        </pc:spChg>
        <pc:spChg chg="mod">
          <ac:chgData name="Jarad McInnes" userId="a5384fd2-4427-4fac-b2f8-99b902ab031d" providerId="ADAL" clId="{52356AB7-CC59-4F9F-AE92-61E5F5D2032E}" dt="2024-02-09T23:01:17.165" v="3789"/>
          <ac:spMkLst>
            <pc:docMk/>
            <pc:sldMk cId="3783533694" sldId="266"/>
            <ac:spMk id="24" creationId="{D50DC186-00E6-792B-2438-8E5C3880E475}"/>
          </ac:spMkLst>
        </pc:spChg>
        <pc:spChg chg="mod">
          <ac:chgData name="Jarad McInnes" userId="a5384fd2-4427-4fac-b2f8-99b902ab031d" providerId="ADAL" clId="{52356AB7-CC59-4F9F-AE92-61E5F5D2032E}" dt="2024-02-09T23:01:17.165" v="3789"/>
          <ac:spMkLst>
            <pc:docMk/>
            <pc:sldMk cId="3783533694" sldId="266"/>
            <ac:spMk id="25" creationId="{A512D905-C842-B478-3961-8C4F442022BD}"/>
          </ac:spMkLst>
        </pc:spChg>
        <pc:spChg chg="add mod topLvl">
          <ac:chgData name="Jarad McInnes" userId="a5384fd2-4427-4fac-b2f8-99b902ab031d" providerId="ADAL" clId="{52356AB7-CC59-4F9F-AE92-61E5F5D2032E}" dt="2024-02-09T23:21:10.067" v="4159" actId="164"/>
          <ac:spMkLst>
            <pc:docMk/>
            <pc:sldMk cId="3783533694" sldId="266"/>
            <ac:spMk id="26" creationId="{12D1C399-1367-3F00-3FC2-AB6480303AA5}"/>
          </ac:spMkLst>
        </pc:spChg>
        <pc:spChg chg="mod">
          <ac:chgData name="Jarad McInnes" userId="a5384fd2-4427-4fac-b2f8-99b902ab031d" providerId="ADAL" clId="{52356AB7-CC59-4F9F-AE92-61E5F5D2032E}" dt="2024-02-10T23:39:44.204" v="4564"/>
          <ac:spMkLst>
            <pc:docMk/>
            <pc:sldMk cId="3783533694" sldId="266"/>
            <ac:spMk id="1028" creationId="{E7DF1BB4-F20B-8CE2-DF42-729A2B5C0E76}"/>
          </ac:spMkLst>
        </pc:spChg>
        <pc:grpChg chg="add del mod">
          <ac:chgData name="Jarad McInnes" userId="a5384fd2-4427-4fac-b2f8-99b902ab031d" providerId="ADAL" clId="{52356AB7-CC59-4F9F-AE92-61E5F5D2032E}" dt="2024-02-09T23:11:08.950" v="4026" actId="478"/>
          <ac:grpSpMkLst>
            <pc:docMk/>
            <pc:sldMk cId="3783533694" sldId="266"/>
            <ac:grpSpMk id="4" creationId="{A5A79D19-5A12-1A34-CA3A-DCFEE415D389}"/>
          </ac:grpSpMkLst>
        </pc:grpChg>
        <pc:grpChg chg="add del mod">
          <ac:chgData name="Jarad McInnes" userId="a5384fd2-4427-4fac-b2f8-99b902ab031d" providerId="ADAL" clId="{52356AB7-CC59-4F9F-AE92-61E5F5D2032E}" dt="2024-02-09T23:20:54.061" v="4157" actId="165"/>
          <ac:grpSpMkLst>
            <pc:docMk/>
            <pc:sldMk cId="3783533694" sldId="266"/>
            <ac:grpSpMk id="27" creationId="{E9B0834C-A6C9-4685-1B45-6CF7BA94AB6F}"/>
          </ac:grpSpMkLst>
        </pc:grpChg>
        <pc:grpChg chg="add del mod">
          <ac:chgData name="Jarad McInnes" userId="a5384fd2-4427-4fac-b2f8-99b902ab031d" providerId="ADAL" clId="{52356AB7-CC59-4F9F-AE92-61E5F5D2032E}" dt="2024-02-10T23:36:15.368" v="4553" actId="478"/>
          <ac:grpSpMkLst>
            <pc:docMk/>
            <pc:sldMk cId="3783533694" sldId="266"/>
            <ac:grpSpMk id="28" creationId="{E014B64E-D94B-BE2B-889C-9E6366202BB2}"/>
          </ac:grpSpMkLst>
        </pc:grpChg>
        <pc:grpChg chg="add mod">
          <ac:chgData name="Jarad McInnes" userId="a5384fd2-4427-4fac-b2f8-99b902ab031d" providerId="ADAL" clId="{52356AB7-CC59-4F9F-AE92-61E5F5D2032E}" dt="2024-02-10T23:39:44.204" v="4564"/>
          <ac:grpSpMkLst>
            <pc:docMk/>
            <pc:sldMk cId="3783533694" sldId="266"/>
            <ac:grpSpMk id="31" creationId="{8B55CBB1-0B24-4078-1FCC-577B62CF543C}"/>
          </ac:grpSpMkLst>
        </pc:grpChg>
        <pc:picChg chg="add del mod modCrop">
          <ac:chgData name="Jarad McInnes" userId="a5384fd2-4427-4fac-b2f8-99b902ab031d" providerId="ADAL" clId="{52356AB7-CC59-4F9F-AE92-61E5F5D2032E}" dt="2024-02-10T23:39:34.969" v="4560" actId="21"/>
          <ac:picMkLst>
            <pc:docMk/>
            <pc:sldMk cId="3783533694" sldId="266"/>
            <ac:picMk id="30" creationId="{65429B63-C293-570E-03B5-0949B63B09AC}"/>
          </ac:picMkLst>
        </pc:picChg>
        <pc:picChg chg="mod">
          <ac:chgData name="Jarad McInnes" userId="a5384fd2-4427-4fac-b2f8-99b902ab031d" providerId="ADAL" clId="{52356AB7-CC59-4F9F-AE92-61E5F5D2032E}" dt="2024-02-10T23:39:44.204" v="4564"/>
          <ac:picMkLst>
            <pc:docMk/>
            <pc:sldMk cId="3783533694" sldId="266"/>
            <ac:picMk id="1024" creationId="{0FD82E62-6233-215F-E27C-8973852046B9}"/>
          </ac:picMkLst>
        </pc:picChg>
        <pc:picChg chg="mod">
          <ac:chgData name="Jarad McInnes" userId="a5384fd2-4427-4fac-b2f8-99b902ab031d" providerId="ADAL" clId="{52356AB7-CC59-4F9F-AE92-61E5F5D2032E}" dt="2024-02-10T23:39:44.204" v="4564"/>
          <ac:picMkLst>
            <pc:docMk/>
            <pc:sldMk cId="3783533694" sldId="266"/>
            <ac:picMk id="1025" creationId="{995D1EA7-5115-B966-1B74-99BC0E078925}"/>
          </ac:picMkLst>
        </pc:picChg>
        <pc:picChg chg="add mod">
          <ac:chgData name="Jarad McInnes" userId="a5384fd2-4427-4fac-b2f8-99b902ab031d" providerId="ADAL" clId="{52356AB7-CC59-4F9F-AE92-61E5F5D2032E}" dt="2024-02-09T23:21:10.067" v="4159" actId="164"/>
          <ac:picMkLst>
            <pc:docMk/>
            <pc:sldMk cId="3783533694" sldId="266"/>
            <ac:picMk id="1026" creationId="{88D602C8-8033-D442-8258-E6B4D9BD955B}"/>
          </ac:picMkLst>
        </pc:picChg>
        <pc:picChg chg="add mod topLvl">
          <ac:chgData name="Jarad McInnes" userId="a5384fd2-4427-4fac-b2f8-99b902ab031d" providerId="ADAL" clId="{52356AB7-CC59-4F9F-AE92-61E5F5D2032E}" dt="2024-02-09T23:21:10.067" v="4159" actId="164"/>
          <ac:picMkLst>
            <pc:docMk/>
            <pc:sldMk cId="3783533694" sldId="266"/>
            <ac:picMk id="1027" creationId="{DF099366-AB57-F3E7-3C65-90D01275CCE4}"/>
          </ac:picMkLst>
        </pc:picChg>
        <pc:cxnChg chg="mod">
          <ac:chgData name="Jarad McInnes" userId="a5384fd2-4427-4fac-b2f8-99b902ab031d" providerId="ADAL" clId="{52356AB7-CC59-4F9F-AE92-61E5F5D2032E}" dt="2024-02-09T23:11:08.950" v="4026" actId="478"/>
          <ac:cxnSpMkLst>
            <pc:docMk/>
            <pc:sldMk cId="3783533694" sldId="266"/>
            <ac:cxnSpMk id="13" creationId="{C350CB20-0EFD-E61F-CBC2-86CAEEF22222}"/>
          </ac:cxnSpMkLst>
        </pc:cxnChg>
        <pc:cxnChg chg="mod">
          <ac:chgData name="Jarad McInnes" userId="a5384fd2-4427-4fac-b2f8-99b902ab031d" providerId="ADAL" clId="{52356AB7-CC59-4F9F-AE92-61E5F5D2032E}" dt="2024-02-09T23:11:08.950" v="4026" actId="478"/>
          <ac:cxnSpMkLst>
            <pc:docMk/>
            <pc:sldMk cId="3783533694" sldId="266"/>
            <ac:cxnSpMk id="14" creationId="{E78CE24E-3682-CBC9-5E29-C47B87D12885}"/>
          </ac:cxnSpMkLst>
        </pc:cxnChg>
        <pc:cxnChg chg="mod">
          <ac:chgData name="Jarad McInnes" userId="a5384fd2-4427-4fac-b2f8-99b902ab031d" providerId="ADAL" clId="{52356AB7-CC59-4F9F-AE92-61E5F5D2032E}" dt="2024-02-09T23:11:08.950" v="4026" actId="478"/>
          <ac:cxnSpMkLst>
            <pc:docMk/>
            <pc:sldMk cId="3783533694" sldId="266"/>
            <ac:cxnSpMk id="15" creationId="{F65BA571-1C8F-BAF8-EEE3-37337D809081}"/>
          </ac:cxnSpMkLst>
        </pc:cxnChg>
        <pc:cxnChg chg="mod">
          <ac:chgData name="Jarad McInnes" userId="a5384fd2-4427-4fac-b2f8-99b902ab031d" providerId="ADAL" clId="{52356AB7-CC59-4F9F-AE92-61E5F5D2032E}" dt="2024-02-09T23:11:08.950" v="4026" actId="478"/>
          <ac:cxnSpMkLst>
            <pc:docMk/>
            <pc:sldMk cId="3783533694" sldId="266"/>
            <ac:cxnSpMk id="16" creationId="{2D69C352-AB2A-4D2B-14A0-76180B969D72}"/>
          </ac:cxnSpMkLst>
        </pc:cxnChg>
        <pc:cxnChg chg="mod">
          <ac:chgData name="Jarad McInnes" userId="a5384fd2-4427-4fac-b2f8-99b902ab031d" providerId="ADAL" clId="{52356AB7-CC59-4F9F-AE92-61E5F5D2032E}" dt="2024-02-09T23:11:08.950" v="4026" actId="478"/>
          <ac:cxnSpMkLst>
            <pc:docMk/>
            <pc:sldMk cId="3783533694" sldId="266"/>
            <ac:cxnSpMk id="17" creationId="{18EEB05E-55BB-19BD-6F7C-4DCE972D07F3}"/>
          </ac:cxnSpMkLst>
        </pc:cxnChg>
        <pc:cxnChg chg="mod">
          <ac:chgData name="Jarad McInnes" userId="a5384fd2-4427-4fac-b2f8-99b902ab031d" providerId="ADAL" clId="{52356AB7-CC59-4F9F-AE92-61E5F5D2032E}" dt="2024-02-09T23:11:08.950" v="4026" actId="478"/>
          <ac:cxnSpMkLst>
            <pc:docMk/>
            <pc:sldMk cId="3783533694" sldId="266"/>
            <ac:cxnSpMk id="18" creationId="{72C872D0-3BAD-950E-032B-8BA23A1729C3}"/>
          </ac:cxnSpMkLst>
        </pc:cxnChg>
        <pc:cxnChg chg="mod">
          <ac:chgData name="Jarad McInnes" userId="a5384fd2-4427-4fac-b2f8-99b902ab031d" providerId="ADAL" clId="{52356AB7-CC59-4F9F-AE92-61E5F5D2032E}" dt="2024-02-09T23:11:08.950" v="4026" actId="478"/>
          <ac:cxnSpMkLst>
            <pc:docMk/>
            <pc:sldMk cId="3783533694" sldId="266"/>
            <ac:cxnSpMk id="19" creationId="{B3B73711-D3C3-E6A9-7E58-142A24836B18}"/>
          </ac:cxnSpMkLst>
        </pc:cxnChg>
        <pc:cxnChg chg="mod">
          <ac:chgData name="Jarad McInnes" userId="a5384fd2-4427-4fac-b2f8-99b902ab031d" providerId="ADAL" clId="{52356AB7-CC59-4F9F-AE92-61E5F5D2032E}" dt="2024-02-09T23:11:08.950" v="4026" actId="478"/>
          <ac:cxnSpMkLst>
            <pc:docMk/>
            <pc:sldMk cId="3783533694" sldId="266"/>
            <ac:cxnSpMk id="22" creationId="{AF8CEBCC-7982-85BB-F789-F13D012BE106}"/>
          </ac:cxnSpMkLst>
        </pc:cxnChg>
        <pc:extLst>
          <p:ext xmlns:p="http://schemas.openxmlformats.org/presentationml/2006/main" uri="{D6D511B9-2390-475A-947B-AFAB55BFBCF1}">
            <pc226:cmChg xmlns:pc226="http://schemas.microsoft.com/office/powerpoint/2022/06/main/command" chg="del">
              <pc226:chgData name="Jarad McInnes" userId="a5384fd2-4427-4fac-b2f8-99b902ab031d" providerId="ADAL" clId="{52356AB7-CC59-4F9F-AE92-61E5F5D2032E}" dt="2024-02-20T05:06:46.318" v="11914"/>
              <pc2:cmMkLst xmlns:pc2="http://schemas.microsoft.com/office/powerpoint/2019/9/main/command">
                <pc:docMk/>
                <pc:sldMk cId="3783533694" sldId="266"/>
                <pc2:cmMk id="{CE25963D-A7DE-4C96-B5C0-00BBB4153FE0}"/>
              </pc2:cmMkLst>
            </pc226:cmChg>
            <pc226:cmChg xmlns:pc226="http://schemas.microsoft.com/office/powerpoint/2022/06/main/command" chg="del">
              <pc226:chgData name="Jarad McInnes" userId="a5384fd2-4427-4fac-b2f8-99b902ab031d" providerId="ADAL" clId="{52356AB7-CC59-4F9F-AE92-61E5F5D2032E}" dt="2024-02-20T05:06:46.810" v="11915"/>
              <pc2:cmMkLst xmlns:pc2="http://schemas.microsoft.com/office/powerpoint/2019/9/main/command">
                <pc:docMk/>
                <pc:sldMk cId="3783533694" sldId="266"/>
                <pc2:cmMk id="{5EB12E87-CE48-44F6-A070-60E6FAC1F957}"/>
              </pc2:cmMkLst>
            </pc226:cmChg>
            <pc226:cmChg xmlns:pc226="http://schemas.microsoft.com/office/powerpoint/2022/06/main/command" chg="del">
              <pc226:chgData name="Jarad McInnes" userId="a5384fd2-4427-4fac-b2f8-99b902ab031d" providerId="ADAL" clId="{52356AB7-CC59-4F9F-AE92-61E5F5D2032E}" dt="2024-02-20T05:06:47.309" v="11916"/>
              <pc2:cmMkLst xmlns:pc2="http://schemas.microsoft.com/office/powerpoint/2019/9/main/command">
                <pc:docMk/>
                <pc:sldMk cId="3783533694" sldId="266"/>
                <pc2:cmMk id="{5D85A4DF-033A-4938-A4A7-61C069117361}"/>
              </pc2:cmMkLst>
            </pc226:cmChg>
          </p:ext>
        </pc:extLst>
      </pc:sldChg>
      <pc:sldChg chg="modSp mod modTransition delCm">
        <pc:chgData name="Jarad McInnes" userId="a5384fd2-4427-4fac-b2f8-99b902ab031d" providerId="ADAL" clId="{52356AB7-CC59-4F9F-AE92-61E5F5D2032E}" dt="2024-02-21T20:44:31.883" v="12123"/>
        <pc:sldMkLst>
          <pc:docMk/>
          <pc:sldMk cId="2450918426" sldId="287"/>
        </pc:sldMkLst>
        <pc:spChg chg="mod">
          <ac:chgData name="Jarad McInnes" userId="a5384fd2-4427-4fac-b2f8-99b902ab031d" providerId="ADAL" clId="{52356AB7-CC59-4F9F-AE92-61E5F5D2032E}" dt="2024-02-11T10:08:25.424" v="11309" actId="20577"/>
          <ac:spMkLst>
            <pc:docMk/>
            <pc:sldMk cId="2450918426" sldId="287"/>
            <ac:spMk id="2" creationId="{3806C318-7114-4703-8638-6E9EEDA77868}"/>
          </ac:spMkLst>
        </pc:spChg>
        <pc:spChg chg="mod">
          <ac:chgData name="Jarad McInnes" userId="a5384fd2-4427-4fac-b2f8-99b902ab031d" providerId="ADAL" clId="{52356AB7-CC59-4F9F-AE92-61E5F5D2032E}" dt="2024-02-11T10:03:29.830" v="11240" actId="313"/>
          <ac:spMkLst>
            <pc:docMk/>
            <pc:sldMk cId="2450918426" sldId="287"/>
            <ac:spMk id="3" creationId="{62567559-AFF2-4963-AE98-495B7B18538E}"/>
          </ac:spMkLst>
        </pc:spChg>
        <pc:spChg chg="mod">
          <ac:chgData name="Jarad McInnes" userId="a5384fd2-4427-4fac-b2f8-99b902ab031d" providerId="ADAL" clId="{52356AB7-CC59-4F9F-AE92-61E5F5D2032E}" dt="2024-02-11T03:16:47.014" v="7185" actId="1035"/>
          <ac:spMkLst>
            <pc:docMk/>
            <pc:sldMk cId="2450918426" sldId="287"/>
            <ac:spMk id="5" creationId="{D85CB6CD-DD64-45C0-8C53-8DD1815F45A2}"/>
          </ac:spMkLst>
        </pc:spChg>
        <pc:spChg chg="mod">
          <ac:chgData name="Jarad McInnes" userId="a5384fd2-4427-4fac-b2f8-99b902ab031d" providerId="ADAL" clId="{52356AB7-CC59-4F9F-AE92-61E5F5D2032E}" dt="2024-02-11T08:45:39.741" v="11174" actId="313"/>
          <ac:spMkLst>
            <pc:docMk/>
            <pc:sldMk cId="2450918426" sldId="287"/>
            <ac:spMk id="6" creationId="{1EA1F883-A440-4BBC-9E01-6C77D5751176}"/>
          </ac:spMkLst>
        </pc:spChg>
        <pc:grpChg chg="mod">
          <ac:chgData name="Jarad McInnes" userId="a5384fd2-4427-4fac-b2f8-99b902ab031d" providerId="ADAL" clId="{52356AB7-CC59-4F9F-AE92-61E5F5D2032E}" dt="2024-02-11T08:45:30.818" v="11173" actId="1036"/>
          <ac:grpSpMkLst>
            <pc:docMk/>
            <pc:sldMk cId="2450918426" sldId="287"/>
            <ac:grpSpMk id="14" creationId="{7E6A4A20-5BE5-4AEF-998B-C29DE4209B72}"/>
          </ac:grpSpMkLst>
        </pc:grpChg>
        <pc:extLst>
          <p:ext xmlns:p="http://schemas.openxmlformats.org/presentationml/2006/main" uri="{D6D511B9-2390-475A-947B-AFAB55BFBCF1}">
            <pc226:cmChg xmlns:pc226="http://schemas.microsoft.com/office/powerpoint/2022/06/main/command" chg="del">
              <pc226:chgData name="Jarad McInnes" userId="a5384fd2-4427-4fac-b2f8-99b902ab031d" providerId="ADAL" clId="{52356AB7-CC59-4F9F-AE92-61E5F5D2032E}" dt="2024-02-20T05:07:43.781" v="11932"/>
              <pc2:cmMkLst xmlns:pc2="http://schemas.microsoft.com/office/powerpoint/2019/9/main/command">
                <pc:docMk/>
                <pc:sldMk cId="2450918426" sldId="287"/>
                <pc2:cmMk id="{75290D29-C186-4674-8B88-7B988DBD78BF}"/>
              </pc2:cmMkLst>
            </pc226:cmChg>
            <pc226:cmChg xmlns:pc226="http://schemas.microsoft.com/office/powerpoint/2022/06/main/command" chg="del">
              <pc226:chgData name="Jarad McInnes" userId="a5384fd2-4427-4fac-b2f8-99b902ab031d" providerId="ADAL" clId="{52356AB7-CC59-4F9F-AE92-61E5F5D2032E}" dt="2024-02-20T05:07:44.698" v="11934"/>
              <pc2:cmMkLst xmlns:pc2="http://schemas.microsoft.com/office/powerpoint/2019/9/main/command">
                <pc:docMk/>
                <pc:sldMk cId="2450918426" sldId="287"/>
                <pc2:cmMk id="{4442142A-DDDE-46C9-818A-AA3AADEE9821}"/>
              </pc2:cmMkLst>
            </pc226:cmChg>
            <pc226:cmChg xmlns:pc226="http://schemas.microsoft.com/office/powerpoint/2022/06/main/command" chg="del">
              <pc226:chgData name="Jarad McInnes" userId="a5384fd2-4427-4fac-b2f8-99b902ab031d" providerId="ADAL" clId="{52356AB7-CC59-4F9F-AE92-61E5F5D2032E}" dt="2024-02-20T05:07:44.231" v="11933"/>
              <pc2:cmMkLst xmlns:pc2="http://schemas.microsoft.com/office/powerpoint/2019/9/main/command">
                <pc:docMk/>
                <pc:sldMk cId="2450918426" sldId="287"/>
                <pc2:cmMk id="{59484A35-6CDB-43AF-8105-9013C53A92FC}"/>
              </pc2:cmMkLst>
            </pc226:cmChg>
            <pc226:cmChg xmlns:pc226="http://schemas.microsoft.com/office/powerpoint/2022/06/main/command" chg="del">
              <pc226:chgData name="Jarad McInnes" userId="a5384fd2-4427-4fac-b2f8-99b902ab031d" providerId="ADAL" clId="{52356AB7-CC59-4F9F-AE92-61E5F5D2032E}" dt="2024-02-20T05:07:42.362" v="11930"/>
              <pc2:cmMkLst xmlns:pc2="http://schemas.microsoft.com/office/powerpoint/2019/9/main/command">
                <pc:docMk/>
                <pc:sldMk cId="2450918426" sldId="287"/>
                <pc2:cmMk id="{667ABE35-E466-4393-AF64-B58EDB7EFF54}"/>
              </pc2:cmMkLst>
            </pc226:cmChg>
            <pc226:cmChg xmlns:pc226="http://schemas.microsoft.com/office/powerpoint/2022/06/main/command" chg="del">
              <pc226:chgData name="Jarad McInnes" userId="a5384fd2-4427-4fac-b2f8-99b902ab031d" providerId="ADAL" clId="{52356AB7-CC59-4F9F-AE92-61E5F5D2032E}" dt="2024-02-20T05:07:43.325" v="11931"/>
              <pc2:cmMkLst xmlns:pc2="http://schemas.microsoft.com/office/powerpoint/2019/9/main/command">
                <pc:docMk/>
                <pc:sldMk cId="2450918426" sldId="287"/>
                <pc2:cmMk id="{C8FD4C64-BC39-40AF-B7E0-5115B5F45017}"/>
              </pc2:cmMkLst>
            </pc226:cmChg>
          </p:ext>
        </pc:extLst>
      </pc:sldChg>
      <pc:sldChg chg="addSp modSp mod modTransition modClrScheme delCm modCm chgLayout">
        <pc:chgData name="Jarad McInnes" userId="a5384fd2-4427-4fac-b2f8-99b902ab031d" providerId="ADAL" clId="{52356AB7-CC59-4F9F-AE92-61E5F5D2032E}" dt="2024-02-21T21:43:38.338" v="12125" actId="20577"/>
        <pc:sldMkLst>
          <pc:docMk/>
          <pc:sldMk cId="378420619" sldId="288"/>
        </pc:sldMkLst>
        <pc:spChg chg="mod">
          <ac:chgData name="Jarad McInnes" userId="a5384fd2-4427-4fac-b2f8-99b902ab031d" providerId="ADAL" clId="{52356AB7-CC59-4F9F-AE92-61E5F5D2032E}" dt="2024-02-11T10:05:16.216" v="11253" actId="26606"/>
          <ac:spMkLst>
            <pc:docMk/>
            <pc:sldMk cId="378420619" sldId="288"/>
            <ac:spMk id="2" creationId="{9BF1EDA2-5F4E-4C71-BA9A-760E5BD6DEB6}"/>
          </ac:spMkLst>
        </pc:spChg>
        <pc:spChg chg="mod ord">
          <ac:chgData name="Jarad McInnes" userId="a5384fd2-4427-4fac-b2f8-99b902ab031d" providerId="ADAL" clId="{52356AB7-CC59-4F9F-AE92-61E5F5D2032E}" dt="2024-02-21T21:43:38.338" v="12125" actId="20577"/>
          <ac:spMkLst>
            <pc:docMk/>
            <pc:sldMk cId="378420619" sldId="288"/>
            <ac:spMk id="3" creationId="{C52A7535-6F7D-497D-B136-5AAFAD1EDE19}"/>
          </ac:spMkLst>
        </pc:spChg>
        <pc:spChg chg="mod">
          <ac:chgData name="Jarad McInnes" userId="a5384fd2-4427-4fac-b2f8-99b902ab031d" providerId="ADAL" clId="{52356AB7-CC59-4F9F-AE92-61E5F5D2032E}" dt="2024-02-11T10:05:16.216" v="11253" actId="26606"/>
          <ac:spMkLst>
            <pc:docMk/>
            <pc:sldMk cId="378420619" sldId="288"/>
            <ac:spMk id="4" creationId="{7800989C-7BA3-4F22-B4B5-DFAD68E847AC}"/>
          </ac:spMkLst>
        </pc:spChg>
        <pc:picChg chg="add mod ord">
          <ac:chgData name="Jarad McInnes" userId="a5384fd2-4427-4fac-b2f8-99b902ab031d" providerId="ADAL" clId="{52356AB7-CC59-4F9F-AE92-61E5F5D2032E}" dt="2024-02-11T10:05:16.216" v="11253" actId="26606"/>
          <ac:picMkLst>
            <pc:docMk/>
            <pc:sldMk cId="378420619" sldId="288"/>
            <ac:picMk id="6" creationId="{69900D1A-4B31-8BF9-637F-8D9EF43161C1}"/>
          </ac:picMkLst>
        </pc:picChg>
        <pc:extLst>
          <p:ext xmlns:p="http://schemas.openxmlformats.org/presentationml/2006/main" uri="{D6D511B9-2390-475A-947B-AFAB55BFBCF1}">
            <pc226:cmChg xmlns:pc226="http://schemas.microsoft.com/office/powerpoint/2022/06/main/command" chg="del mod">
              <pc226:chgData name="Jarad McInnes" userId="a5384fd2-4427-4fac-b2f8-99b902ab031d" providerId="ADAL" clId="{52356AB7-CC59-4F9F-AE92-61E5F5D2032E}" dt="2024-02-20T05:07:47.909" v="11936"/>
              <pc2:cmMkLst xmlns:pc2="http://schemas.microsoft.com/office/powerpoint/2019/9/main/command">
                <pc:docMk/>
                <pc:sldMk cId="378420619" sldId="288"/>
                <pc2:cmMk id="{6B713714-C930-4631-A003-F5B6D44F6C83}"/>
              </pc2:cmMkLst>
            </pc226:cmChg>
            <pc226:cmChg xmlns:pc226="http://schemas.microsoft.com/office/powerpoint/2022/06/main/command" chg="del mod">
              <pc226:chgData name="Jarad McInnes" userId="a5384fd2-4427-4fac-b2f8-99b902ab031d" providerId="ADAL" clId="{52356AB7-CC59-4F9F-AE92-61E5F5D2032E}" dt="2024-02-20T05:07:48.343" v="11937"/>
              <pc2:cmMkLst xmlns:pc2="http://schemas.microsoft.com/office/powerpoint/2019/9/main/command">
                <pc:docMk/>
                <pc:sldMk cId="378420619" sldId="288"/>
                <pc2:cmMk id="{61163891-BB85-4152-93C2-E4E00D2D81F6}"/>
              </pc2:cmMkLst>
            </pc226:cmChg>
            <pc226:cmChg xmlns:pc226="http://schemas.microsoft.com/office/powerpoint/2022/06/main/command" chg="del mod">
              <pc226:chgData name="Jarad McInnes" userId="a5384fd2-4427-4fac-b2f8-99b902ab031d" providerId="ADAL" clId="{52356AB7-CC59-4F9F-AE92-61E5F5D2032E}" dt="2024-02-20T05:07:47.460" v="11935"/>
              <pc2:cmMkLst xmlns:pc2="http://schemas.microsoft.com/office/powerpoint/2019/9/main/command">
                <pc:docMk/>
                <pc:sldMk cId="378420619" sldId="288"/>
                <pc2:cmMk id="{D5136792-F2C9-49FB-AF35-50C3EC5E5424}"/>
              </pc2:cmMkLst>
            </pc226:cmChg>
            <pc226:cmChg xmlns:pc226="http://schemas.microsoft.com/office/powerpoint/2022/06/main/command" chg="del mod">
              <pc226:chgData name="Jarad McInnes" userId="a5384fd2-4427-4fac-b2f8-99b902ab031d" providerId="ADAL" clId="{52356AB7-CC59-4F9F-AE92-61E5F5D2032E}" dt="2024-02-20T05:07:48.814" v="11938"/>
              <pc2:cmMkLst xmlns:pc2="http://schemas.microsoft.com/office/powerpoint/2019/9/main/command">
                <pc:docMk/>
                <pc:sldMk cId="378420619" sldId="288"/>
                <pc2:cmMk id="{61634FF8-4837-4E53-8BCB-9220A38B8C3B}"/>
              </pc2:cmMkLst>
            </pc226:cmChg>
          </p:ext>
        </pc:extLst>
      </pc:sldChg>
      <pc:sldChg chg="addSp delSp modSp mod modTransition modAnim delCm">
        <pc:chgData name="Jarad McInnes" userId="a5384fd2-4427-4fac-b2f8-99b902ab031d" providerId="ADAL" clId="{52356AB7-CC59-4F9F-AE92-61E5F5D2032E}" dt="2024-02-21T20:44:31.883" v="12123"/>
        <pc:sldMkLst>
          <pc:docMk/>
          <pc:sldMk cId="2977517883" sldId="291"/>
        </pc:sldMkLst>
        <pc:spChg chg="mod">
          <ac:chgData name="Jarad McInnes" userId="a5384fd2-4427-4fac-b2f8-99b902ab031d" providerId="ADAL" clId="{52356AB7-CC59-4F9F-AE92-61E5F5D2032E}" dt="2024-02-10T23:59:07.882" v="4766" actId="20577"/>
          <ac:spMkLst>
            <pc:docMk/>
            <pc:sldMk cId="2977517883" sldId="291"/>
            <ac:spMk id="2" creationId="{DB6CBDC8-D9F4-411A-94FC-CA86D5C15A82}"/>
          </ac:spMkLst>
        </pc:spChg>
        <pc:spChg chg="mod">
          <ac:chgData name="Jarad McInnes" userId="a5384fd2-4427-4fac-b2f8-99b902ab031d" providerId="ADAL" clId="{52356AB7-CC59-4F9F-AE92-61E5F5D2032E}" dt="2024-02-11T02:07:05.452" v="5677" actId="9"/>
          <ac:spMkLst>
            <pc:docMk/>
            <pc:sldMk cId="2977517883" sldId="291"/>
            <ac:spMk id="3" creationId="{4298DB11-95D2-4703-9CD7-244D734AF818}"/>
          </ac:spMkLst>
        </pc:spChg>
        <pc:spChg chg="add del mod">
          <ac:chgData name="Jarad McInnes" userId="a5384fd2-4427-4fac-b2f8-99b902ab031d" providerId="ADAL" clId="{52356AB7-CC59-4F9F-AE92-61E5F5D2032E}" dt="2024-02-09T22:43:38.926" v="3293" actId="478"/>
          <ac:spMkLst>
            <pc:docMk/>
            <pc:sldMk cId="2977517883" sldId="291"/>
            <ac:spMk id="5" creationId="{2FD76C48-B538-2C2F-3C31-8AB92BA9D378}"/>
          </ac:spMkLst>
        </pc:spChg>
        <pc:spChg chg="add mod">
          <ac:chgData name="Jarad McInnes" userId="a5384fd2-4427-4fac-b2f8-99b902ab031d" providerId="ADAL" clId="{52356AB7-CC59-4F9F-AE92-61E5F5D2032E}" dt="2024-02-09T23:00:47.527" v="3783" actId="164"/>
          <ac:spMkLst>
            <pc:docMk/>
            <pc:sldMk cId="2977517883" sldId="291"/>
            <ac:spMk id="7" creationId="{DE948351-A1FF-CC11-6690-AAFF63DB6FF3}"/>
          </ac:spMkLst>
        </pc:spChg>
        <pc:spChg chg="add mod">
          <ac:chgData name="Jarad McInnes" userId="a5384fd2-4427-4fac-b2f8-99b902ab031d" providerId="ADAL" clId="{52356AB7-CC59-4F9F-AE92-61E5F5D2032E}" dt="2024-02-09T23:00:47.527" v="3783" actId="164"/>
          <ac:spMkLst>
            <pc:docMk/>
            <pc:sldMk cId="2977517883" sldId="291"/>
            <ac:spMk id="8" creationId="{C60A7366-BFED-CC73-0E1D-9A85FC109744}"/>
          </ac:spMkLst>
        </pc:spChg>
        <pc:spChg chg="add mod">
          <ac:chgData name="Jarad McInnes" userId="a5384fd2-4427-4fac-b2f8-99b902ab031d" providerId="ADAL" clId="{52356AB7-CC59-4F9F-AE92-61E5F5D2032E}" dt="2024-02-09T23:00:52.041" v="3785" actId="1076"/>
          <ac:spMkLst>
            <pc:docMk/>
            <pc:sldMk cId="2977517883" sldId="291"/>
            <ac:spMk id="9" creationId="{A396C6AB-D4B0-ACE1-7C02-A0A4CFB19476}"/>
          </ac:spMkLst>
        </pc:spChg>
        <pc:spChg chg="add mod">
          <ac:chgData name="Jarad McInnes" userId="a5384fd2-4427-4fac-b2f8-99b902ab031d" providerId="ADAL" clId="{52356AB7-CC59-4F9F-AE92-61E5F5D2032E}" dt="2024-02-09T23:00:47.527" v="3783" actId="164"/>
          <ac:spMkLst>
            <pc:docMk/>
            <pc:sldMk cId="2977517883" sldId="291"/>
            <ac:spMk id="10" creationId="{80F0EE48-6E61-F482-E2E8-446871B06730}"/>
          </ac:spMkLst>
        </pc:spChg>
        <pc:spChg chg="add mod">
          <ac:chgData name="Jarad McInnes" userId="a5384fd2-4427-4fac-b2f8-99b902ab031d" providerId="ADAL" clId="{52356AB7-CC59-4F9F-AE92-61E5F5D2032E}" dt="2024-02-09T23:00:47.527" v="3783" actId="164"/>
          <ac:spMkLst>
            <pc:docMk/>
            <pc:sldMk cId="2977517883" sldId="291"/>
            <ac:spMk id="11" creationId="{7F3D71A3-DE3C-1706-4B16-4B32434A8EE0}"/>
          </ac:spMkLst>
        </pc:spChg>
        <pc:spChg chg="add mod">
          <ac:chgData name="Jarad McInnes" userId="a5384fd2-4427-4fac-b2f8-99b902ab031d" providerId="ADAL" clId="{52356AB7-CC59-4F9F-AE92-61E5F5D2032E}" dt="2024-02-09T23:00:47.527" v="3783" actId="164"/>
          <ac:spMkLst>
            <pc:docMk/>
            <pc:sldMk cId="2977517883" sldId="291"/>
            <ac:spMk id="12" creationId="{EFADA0A1-2DBA-82A6-988F-2570EC5EC867}"/>
          </ac:spMkLst>
        </pc:spChg>
        <pc:spChg chg="add mod">
          <ac:chgData name="Jarad McInnes" userId="a5384fd2-4427-4fac-b2f8-99b902ab031d" providerId="ADAL" clId="{52356AB7-CC59-4F9F-AE92-61E5F5D2032E}" dt="2024-02-09T23:00:47.527" v="3783" actId="164"/>
          <ac:spMkLst>
            <pc:docMk/>
            <pc:sldMk cId="2977517883" sldId="291"/>
            <ac:spMk id="13" creationId="{22752761-6F29-B17B-CB31-DC5B08A4709C}"/>
          </ac:spMkLst>
        </pc:spChg>
        <pc:spChg chg="add mod">
          <ac:chgData name="Jarad McInnes" userId="a5384fd2-4427-4fac-b2f8-99b902ab031d" providerId="ADAL" clId="{52356AB7-CC59-4F9F-AE92-61E5F5D2032E}" dt="2024-02-09T23:00:47.527" v="3783" actId="164"/>
          <ac:spMkLst>
            <pc:docMk/>
            <pc:sldMk cId="2977517883" sldId="291"/>
            <ac:spMk id="44" creationId="{8ED7839B-2C5D-2C4B-A7A4-E3E27DFE13E3}"/>
          </ac:spMkLst>
        </pc:spChg>
        <pc:spChg chg="add mod">
          <ac:chgData name="Jarad McInnes" userId="a5384fd2-4427-4fac-b2f8-99b902ab031d" providerId="ADAL" clId="{52356AB7-CC59-4F9F-AE92-61E5F5D2032E}" dt="2024-02-09T23:00:47.527" v="3783" actId="164"/>
          <ac:spMkLst>
            <pc:docMk/>
            <pc:sldMk cId="2977517883" sldId="291"/>
            <ac:spMk id="45" creationId="{0BA135DA-6D6E-C9F7-D747-E7177BCC5755}"/>
          </ac:spMkLst>
        </pc:spChg>
        <pc:spChg chg="add mod">
          <ac:chgData name="Jarad McInnes" userId="a5384fd2-4427-4fac-b2f8-99b902ab031d" providerId="ADAL" clId="{52356AB7-CC59-4F9F-AE92-61E5F5D2032E}" dt="2024-02-09T23:00:47.527" v="3783" actId="164"/>
          <ac:spMkLst>
            <pc:docMk/>
            <pc:sldMk cId="2977517883" sldId="291"/>
            <ac:spMk id="51" creationId="{3A151844-8DD9-37CF-5F98-A596C58033E6}"/>
          </ac:spMkLst>
        </pc:spChg>
        <pc:spChg chg="add mod">
          <ac:chgData name="Jarad McInnes" userId="a5384fd2-4427-4fac-b2f8-99b902ab031d" providerId="ADAL" clId="{52356AB7-CC59-4F9F-AE92-61E5F5D2032E}" dt="2024-02-09T23:00:47.527" v="3783" actId="164"/>
          <ac:spMkLst>
            <pc:docMk/>
            <pc:sldMk cId="2977517883" sldId="291"/>
            <ac:spMk id="52" creationId="{FCEDCDFB-54EF-2609-8577-6F81DB3A7ED2}"/>
          </ac:spMkLst>
        </pc:spChg>
        <pc:spChg chg="add mod">
          <ac:chgData name="Jarad McInnes" userId="a5384fd2-4427-4fac-b2f8-99b902ab031d" providerId="ADAL" clId="{52356AB7-CC59-4F9F-AE92-61E5F5D2032E}" dt="2024-02-09T23:00:47.527" v="3783" actId="164"/>
          <ac:spMkLst>
            <pc:docMk/>
            <pc:sldMk cId="2977517883" sldId="291"/>
            <ac:spMk id="53" creationId="{A9B4B7E7-427A-7BCF-38A1-3EBB22637F54}"/>
          </ac:spMkLst>
        </pc:spChg>
        <pc:spChg chg="mod">
          <ac:chgData name="Jarad McInnes" userId="a5384fd2-4427-4fac-b2f8-99b902ab031d" providerId="ADAL" clId="{52356AB7-CC59-4F9F-AE92-61E5F5D2032E}" dt="2024-02-09T23:10:55.284" v="4025"/>
          <ac:spMkLst>
            <pc:docMk/>
            <pc:sldMk cId="2977517883" sldId="291"/>
            <ac:spMk id="58" creationId="{E72D5D97-FBB8-1AA5-7E61-EFAAD2CE3926}"/>
          </ac:spMkLst>
        </pc:spChg>
        <pc:spChg chg="mod">
          <ac:chgData name="Jarad McInnes" userId="a5384fd2-4427-4fac-b2f8-99b902ab031d" providerId="ADAL" clId="{52356AB7-CC59-4F9F-AE92-61E5F5D2032E}" dt="2024-02-09T23:10:55.284" v="4025"/>
          <ac:spMkLst>
            <pc:docMk/>
            <pc:sldMk cId="2977517883" sldId="291"/>
            <ac:spMk id="59" creationId="{17BBFBE6-4C05-FADF-054E-02D0D55B3507}"/>
          </ac:spMkLst>
        </pc:spChg>
        <pc:spChg chg="mod">
          <ac:chgData name="Jarad McInnes" userId="a5384fd2-4427-4fac-b2f8-99b902ab031d" providerId="ADAL" clId="{52356AB7-CC59-4F9F-AE92-61E5F5D2032E}" dt="2024-02-09T23:10:55.284" v="4025"/>
          <ac:spMkLst>
            <pc:docMk/>
            <pc:sldMk cId="2977517883" sldId="291"/>
            <ac:spMk id="60" creationId="{DF342C0E-2BC4-6E16-BCF3-CC74DDAB45BB}"/>
          </ac:spMkLst>
        </pc:spChg>
        <pc:spChg chg="mod">
          <ac:chgData name="Jarad McInnes" userId="a5384fd2-4427-4fac-b2f8-99b902ab031d" providerId="ADAL" clId="{52356AB7-CC59-4F9F-AE92-61E5F5D2032E}" dt="2024-02-09T23:10:55.284" v="4025"/>
          <ac:spMkLst>
            <pc:docMk/>
            <pc:sldMk cId="2977517883" sldId="291"/>
            <ac:spMk id="61" creationId="{2FD93230-C24A-CE3D-575B-49E6DE8563F4}"/>
          </ac:spMkLst>
        </pc:spChg>
        <pc:spChg chg="mod">
          <ac:chgData name="Jarad McInnes" userId="a5384fd2-4427-4fac-b2f8-99b902ab031d" providerId="ADAL" clId="{52356AB7-CC59-4F9F-AE92-61E5F5D2032E}" dt="2024-02-09T23:10:55.284" v="4025"/>
          <ac:spMkLst>
            <pc:docMk/>
            <pc:sldMk cId="2977517883" sldId="291"/>
            <ac:spMk id="62" creationId="{543A944C-6C6A-81BF-F22D-CFFD9266F297}"/>
          </ac:spMkLst>
        </pc:spChg>
        <pc:spChg chg="mod">
          <ac:chgData name="Jarad McInnes" userId="a5384fd2-4427-4fac-b2f8-99b902ab031d" providerId="ADAL" clId="{52356AB7-CC59-4F9F-AE92-61E5F5D2032E}" dt="2024-02-09T23:10:55.284" v="4025"/>
          <ac:spMkLst>
            <pc:docMk/>
            <pc:sldMk cId="2977517883" sldId="291"/>
            <ac:spMk id="63" creationId="{04E519C2-4EEA-C467-C002-93CC1CF26763}"/>
          </ac:spMkLst>
        </pc:spChg>
        <pc:spChg chg="mod">
          <ac:chgData name="Jarad McInnes" userId="a5384fd2-4427-4fac-b2f8-99b902ab031d" providerId="ADAL" clId="{52356AB7-CC59-4F9F-AE92-61E5F5D2032E}" dt="2024-02-09T23:10:55.284" v="4025"/>
          <ac:spMkLst>
            <pc:docMk/>
            <pc:sldMk cId="2977517883" sldId="291"/>
            <ac:spMk id="64" creationId="{42E17967-67E6-D042-53CE-05C0C9B1CD50}"/>
          </ac:spMkLst>
        </pc:spChg>
        <pc:spChg chg="mod">
          <ac:chgData name="Jarad McInnes" userId="a5384fd2-4427-4fac-b2f8-99b902ab031d" providerId="ADAL" clId="{52356AB7-CC59-4F9F-AE92-61E5F5D2032E}" dt="2024-02-09T23:10:55.284" v="4025"/>
          <ac:spMkLst>
            <pc:docMk/>
            <pc:sldMk cId="2977517883" sldId="291"/>
            <ac:spMk id="72" creationId="{6BD691EC-F097-03C8-AC2B-1A5592B557B5}"/>
          </ac:spMkLst>
        </pc:spChg>
        <pc:spChg chg="mod">
          <ac:chgData name="Jarad McInnes" userId="a5384fd2-4427-4fac-b2f8-99b902ab031d" providerId="ADAL" clId="{52356AB7-CC59-4F9F-AE92-61E5F5D2032E}" dt="2024-02-09T23:10:55.284" v="4025"/>
          <ac:spMkLst>
            <pc:docMk/>
            <pc:sldMk cId="2977517883" sldId="291"/>
            <ac:spMk id="73" creationId="{215E39A6-CFE3-BFAC-DB0E-17CEC405F274}"/>
          </ac:spMkLst>
        </pc:spChg>
        <pc:spChg chg="mod">
          <ac:chgData name="Jarad McInnes" userId="a5384fd2-4427-4fac-b2f8-99b902ab031d" providerId="ADAL" clId="{52356AB7-CC59-4F9F-AE92-61E5F5D2032E}" dt="2024-02-09T23:10:55.284" v="4025"/>
          <ac:spMkLst>
            <pc:docMk/>
            <pc:sldMk cId="2977517883" sldId="291"/>
            <ac:spMk id="75" creationId="{79B0D2E9-E4A4-0766-7C8D-E73F1F67181B}"/>
          </ac:spMkLst>
        </pc:spChg>
        <pc:spChg chg="mod">
          <ac:chgData name="Jarad McInnes" userId="a5384fd2-4427-4fac-b2f8-99b902ab031d" providerId="ADAL" clId="{52356AB7-CC59-4F9F-AE92-61E5F5D2032E}" dt="2024-02-09T23:10:55.284" v="4025"/>
          <ac:spMkLst>
            <pc:docMk/>
            <pc:sldMk cId="2977517883" sldId="291"/>
            <ac:spMk id="76" creationId="{B35EB3AB-9201-5671-B865-B928FCBC383E}"/>
          </ac:spMkLst>
        </pc:spChg>
        <pc:spChg chg="mod">
          <ac:chgData name="Jarad McInnes" userId="a5384fd2-4427-4fac-b2f8-99b902ab031d" providerId="ADAL" clId="{52356AB7-CC59-4F9F-AE92-61E5F5D2032E}" dt="2024-02-09T23:10:55.284" v="4025"/>
          <ac:spMkLst>
            <pc:docMk/>
            <pc:sldMk cId="2977517883" sldId="291"/>
            <ac:spMk id="77" creationId="{89C90833-8E94-F296-773F-4386A1C9575D}"/>
          </ac:spMkLst>
        </pc:spChg>
        <pc:spChg chg="mod topLvl">
          <ac:chgData name="Jarad McInnes" userId="a5384fd2-4427-4fac-b2f8-99b902ab031d" providerId="ADAL" clId="{52356AB7-CC59-4F9F-AE92-61E5F5D2032E}" dt="2024-02-20T20:39:50.143" v="11946" actId="164"/>
          <ac:spMkLst>
            <pc:docMk/>
            <pc:sldMk cId="2977517883" sldId="291"/>
            <ac:spMk id="79" creationId="{9C73ED0B-2CBE-F1A9-C639-EB238E3CF7DF}"/>
          </ac:spMkLst>
        </pc:spChg>
        <pc:spChg chg="mod topLvl">
          <ac:chgData name="Jarad McInnes" userId="a5384fd2-4427-4fac-b2f8-99b902ab031d" providerId="ADAL" clId="{52356AB7-CC59-4F9F-AE92-61E5F5D2032E}" dt="2024-02-20T20:39:50.143" v="11946" actId="164"/>
          <ac:spMkLst>
            <pc:docMk/>
            <pc:sldMk cId="2977517883" sldId="291"/>
            <ac:spMk id="80" creationId="{67660B73-BC88-0F75-F38E-DDA054BD6062}"/>
          </ac:spMkLst>
        </pc:spChg>
        <pc:spChg chg="mod topLvl">
          <ac:chgData name="Jarad McInnes" userId="a5384fd2-4427-4fac-b2f8-99b902ab031d" providerId="ADAL" clId="{52356AB7-CC59-4F9F-AE92-61E5F5D2032E}" dt="2024-02-20T20:40:59.109" v="11951" actId="164"/>
          <ac:spMkLst>
            <pc:docMk/>
            <pc:sldMk cId="2977517883" sldId="291"/>
            <ac:spMk id="81" creationId="{EEA1428E-2EA8-C1E3-2319-7291C82716D7}"/>
          </ac:spMkLst>
        </pc:spChg>
        <pc:spChg chg="mod topLvl">
          <ac:chgData name="Jarad McInnes" userId="a5384fd2-4427-4fac-b2f8-99b902ab031d" providerId="ADAL" clId="{52356AB7-CC59-4F9F-AE92-61E5F5D2032E}" dt="2024-02-20T20:41:10.366" v="11952" actId="164"/>
          <ac:spMkLst>
            <pc:docMk/>
            <pc:sldMk cId="2977517883" sldId="291"/>
            <ac:spMk id="82" creationId="{509550AA-F126-E15D-1A96-C0342471DACE}"/>
          </ac:spMkLst>
        </pc:spChg>
        <pc:spChg chg="mod topLvl">
          <ac:chgData name="Jarad McInnes" userId="a5384fd2-4427-4fac-b2f8-99b902ab031d" providerId="ADAL" clId="{52356AB7-CC59-4F9F-AE92-61E5F5D2032E}" dt="2024-02-20T20:41:10.366" v="11952" actId="164"/>
          <ac:spMkLst>
            <pc:docMk/>
            <pc:sldMk cId="2977517883" sldId="291"/>
            <ac:spMk id="83" creationId="{ADFB2CF0-E95A-CD4C-4D75-4BAAD9AF28E4}"/>
          </ac:spMkLst>
        </pc:spChg>
        <pc:spChg chg="mod topLvl">
          <ac:chgData name="Jarad McInnes" userId="a5384fd2-4427-4fac-b2f8-99b902ab031d" providerId="ADAL" clId="{52356AB7-CC59-4F9F-AE92-61E5F5D2032E}" dt="2024-02-20T20:41:10.366" v="11952" actId="164"/>
          <ac:spMkLst>
            <pc:docMk/>
            <pc:sldMk cId="2977517883" sldId="291"/>
            <ac:spMk id="84" creationId="{50A904CD-C7F5-A5C1-7370-0BE6330D04E3}"/>
          </ac:spMkLst>
        </pc:spChg>
        <pc:spChg chg="mod topLvl">
          <ac:chgData name="Jarad McInnes" userId="a5384fd2-4427-4fac-b2f8-99b902ab031d" providerId="ADAL" clId="{52356AB7-CC59-4F9F-AE92-61E5F5D2032E}" dt="2024-02-20T20:41:10.366" v="11952" actId="164"/>
          <ac:spMkLst>
            <pc:docMk/>
            <pc:sldMk cId="2977517883" sldId="291"/>
            <ac:spMk id="85" creationId="{791F1816-C877-22F3-7EC5-5544EA25BB59}"/>
          </ac:spMkLst>
        </pc:spChg>
        <pc:spChg chg="mod topLvl">
          <ac:chgData name="Jarad McInnes" userId="a5384fd2-4427-4fac-b2f8-99b902ab031d" providerId="ADAL" clId="{52356AB7-CC59-4F9F-AE92-61E5F5D2032E}" dt="2024-02-20T20:40:59.109" v="11951" actId="164"/>
          <ac:spMkLst>
            <pc:docMk/>
            <pc:sldMk cId="2977517883" sldId="291"/>
            <ac:spMk id="93" creationId="{C5333730-6087-AAD7-A843-0728C9244E5F}"/>
          </ac:spMkLst>
        </pc:spChg>
        <pc:spChg chg="mod topLvl">
          <ac:chgData name="Jarad McInnes" userId="a5384fd2-4427-4fac-b2f8-99b902ab031d" providerId="ADAL" clId="{52356AB7-CC59-4F9F-AE92-61E5F5D2032E}" dt="2024-02-20T20:40:59.109" v="11951" actId="164"/>
          <ac:spMkLst>
            <pc:docMk/>
            <pc:sldMk cId="2977517883" sldId="291"/>
            <ac:spMk id="94" creationId="{16D3ED82-50C9-3EFB-AD09-298C400D0D4D}"/>
          </ac:spMkLst>
        </pc:spChg>
        <pc:spChg chg="mod topLvl">
          <ac:chgData name="Jarad McInnes" userId="a5384fd2-4427-4fac-b2f8-99b902ab031d" providerId="ADAL" clId="{52356AB7-CC59-4F9F-AE92-61E5F5D2032E}" dt="2024-02-20T20:43:01.693" v="11964" actId="164"/>
          <ac:spMkLst>
            <pc:docMk/>
            <pc:sldMk cId="2977517883" sldId="291"/>
            <ac:spMk id="96" creationId="{A57B45CF-6CE6-3B0D-15BE-0F48B47166D7}"/>
          </ac:spMkLst>
        </pc:spChg>
        <pc:spChg chg="mod topLvl">
          <ac:chgData name="Jarad McInnes" userId="a5384fd2-4427-4fac-b2f8-99b902ab031d" providerId="ADAL" clId="{52356AB7-CC59-4F9F-AE92-61E5F5D2032E}" dt="2024-02-20T20:39:50.143" v="11946" actId="164"/>
          <ac:spMkLst>
            <pc:docMk/>
            <pc:sldMk cId="2977517883" sldId="291"/>
            <ac:spMk id="97" creationId="{C8245551-BD7E-B19A-1DFD-8EFA4932803B}"/>
          </ac:spMkLst>
        </pc:spChg>
        <pc:spChg chg="mod topLvl">
          <ac:chgData name="Jarad McInnes" userId="a5384fd2-4427-4fac-b2f8-99b902ab031d" providerId="ADAL" clId="{52356AB7-CC59-4F9F-AE92-61E5F5D2032E}" dt="2024-02-20T20:41:10.366" v="11952" actId="164"/>
          <ac:spMkLst>
            <pc:docMk/>
            <pc:sldMk cId="2977517883" sldId="291"/>
            <ac:spMk id="98" creationId="{CAC1F6D5-8B44-85E8-F4B8-1FB90AD0BA29}"/>
          </ac:spMkLst>
        </pc:spChg>
        <pc:spChg chg="mod topLvl">
          <ac:chgData name="Jarad McInnes" userId="a5384fd2-4427-4fac-b2f8-99b902ab031d" providerId="ADAL" clId="{52356AB7-CC59-4F9F-AE92-61E5F5D2032E}" dt="2024-02-20T20:40:59.109" v="11951" actId="164"/>
          <ac:spMkLst>
            <pc:docMk/>
            <pc:sldMk cId="2977517883" sldId="291"/>
            <ac:spMk id="99" creationId="{23E360C8-4565-6A4D-4404-1F9AC98CA9D5}"/>
          </ac:spMkLst>
        </pc:spChg>
        <pc:spChg chg="mod topLvl">
          <ac:chgData name="Jarad McInnes" userId="a5384fd2-4427-4fac-b2f8-99b902ab031d" providerId="ADAL" clId="{52356AB7-CC59-4F9F-AE92-61E5F5D2032E}" dt="2024-02-20T20:40:59.109" v="11951" actId="164"/>
          <ac:spMkLst>
            <pc:docMk/>
            <pc:sldMk cId="2977517883" sldId="291"/>
            <ac:spMk id="100" creationId="{C1468611-F471-11F3-6564-1E5B75CAC482}"/>
          </ac:spMkLst>
        </pc:spChg>
        <pc:spChg chg="mod topLvl">
          <ac:chgData name="Jarad McInnes" userId="a5384fd2-4427-4fac-b2f8-99b902ab031d" providerId="ADAL" clId="{52356AB7-CC59-4F9F-AE92-61E5F5D2032E}" dt="2024-02-20T20:40:59.109" v="11951" actId="164"/>
          <ac:spMkLst>
            <pc:docMk/>
            <pc:sldMk cId="2977517883" sldId="291"/>
            <ac:spMk id="101" creationId="{C6CA7E7B-2E34-C74B-C18D-E3D852F8029D}"/>
          </ac:spMkLst>
        </pc:spChg>
        <pc:spChg chg="mod topLvl">
          <ac:chgData name="Jarad McInnes" userId="a5384fd2-4427-4fac-b2f8-99b902ab031d" providerId="ADAL" clId="{52356AB7-CC59-4F9F-AE92-61E5F5D2032E}" dt="2024-02-20T20:40:59.109" v="11951" actId="164"/>
          <ac:spMkLst>
            <pc:docMk/>
            <pc:sldMk cId="2977517883" sldId="291"/>
            <ac:spMk id="107" creationId="{B5B2ED45-796E-0DF1-C9A1-C62670E13F7A}"/>
          </ac:spMkLst>
        </pc:spChg>
        <pc:spChg chg="mod topLvl">
          <ac:chgData name="Jarad McInnes" userId="a5384fd2-4427-4fac-b2f8-99b902ab031d" providerId="ADAL" clId="{52356AB7-CC59-4F9F-AE92-61E5F5D2032E}" dt="2024-02-20T20:40:59.109" v="11951" actId="164"/>
          <ac:spMkLst>
            <pc:docMk/>
            <pc:sldMk cId="2977517883" sldId="291"/>
            <ac:spMk id="109" creationId="{F6D0C147-FDD7-2719-F142-4AF216CAE94C}"/>
          </ac:spMkLst>
        </pc:spChg>
        <pc:spChg chg="mod topLvl">
          <ac:chgData name="Jarad McInnes" userId="a5384fd2-4427-4fac-b2f8-99b902ab031d" providerId="ADAL" clId="{52356AB7-CC59-4F9F-AE92-61E5F5D2032E}" dt="2024-02-20T20:40:59.109" v="11951" actId="164"/>
          <ac:spMkLst>
            <pc:docMk/>
            <pc:sldMk cId="2977517883" sldId="291"/>
            <ac:spMk id="110" creationId="{28AFD144-3016-5B84-7E6D-1CF6DAF0A7A4}"/>
          </ac:spMkLst>
        </pc:spChg>
        <pc:spChg chg="mod">
          <ac:chgData name="Jarad McInnes" userId="a5384fd2-4427-4fac-b2f8-99b902ab031d" providerId="ADAL" clId="{52356AB7-CC59-4F9F-AE92-61E5F5D2032E}" dt="2024-02-20T20:39:50.143" v="11946" actId="164"/>
          <ac:spMkLst>
            <pc:docMk/>
            <pc:sldMk cId="2977517883" sldId="291"/>
            <ac:spMk id="114" creationId="{D4660185-FAFD-A55A-BDFA-FE45856D5C4A}"/>
          </ac:spMkLst>
        </pc:spChg>
        <pc:spChg chg="mod">
          <ac:chgData name="Jarad McInnes" userId="a5384fd2-4427-4fac-b2f8-99b902ab031d" providerId="ADAL" clId="{52356AB7-CC59-4F9F-AE92-61E5F5D2032E}" dt="2024-02-20T20:39:50.143" v="11946" actId="164"/>
          <ac:spMkLst>
            <pc:docMk/>
            <pc:sldMk cId="2977517883" sldId="291"/>
            <ac:spMk id="115" creationId="{B0918D9B-D4C3-D33E-098F-27B51037213B}"/>
          </ac:spMkLst>
        </pc:spChg>
        <pc:spChg chg="mod">
          <ac:chgData name="Jarad McInnes" userId="a5384fd2-4427-4fac-b2f8-99b902ab031d" providerId="ADAL" clId="{52356AB7-CC59-4F9F-AE92-61E5F5D2032E}" dt="2024-02-20T20:39:50.143" v="11946" actId="164"/>
          <ac:spMkLst>
            <pc:docMk/>
            <pc:sldMk cId="2977517883" sldId="291"/>
            <ac:spMk id="116" creationId="{60726EDC-9A5F-1755-05FC-8A5DF9B6E040}"/>
          </ac:spMkLst>
        </pc:spChg>
        <pc:grpChg chg="add mod">
          <ac:chgData name="Jarad McInnes" userId="a5384fd2-4427-4fac-b2f8-99b902ab031d" providerId="ADAL" clId="{52356AB7-CC59-4F9F-AE92-61E5F5D2032E}" dt="2024-02-20T20:39:50.143" v="11946" actId="164"/>
          <ac:grpSpMkLst>
            <pc:docMk/>
            <pc:sldMk cId="2977517883" sldId="291"/>
            <ac:grpSpMk id="9" creationId="{93D76746-A58E-ABD3-E2D8-09C810A1F58F}"/>
          </ac:grpSpMkLst>
        </pc:grpChg>
        <pc:grpChg chg="add del mod">
          <ac:chgData name="Jarad McInnes" userId="a5384fd2-4427-4fac-b2f8-99b902ab031d" providerId="ADAL" clId="{52356AB7-CC59-4F9F-AE92-61E5F5D2032E}" dt="2024-02-20T20:40:37.104" v="11950" actId="165"/>
          <ac:grpSpMkLst>
            <pc:docMk/>
            <pc:sldMk cId="2977517883" sldId="291"/>
            <ac:grpSpMk id="10" creationId="{DC796D48-0A7F-552E-4BC5-4CB7EB6A3945}"/>
          </ac:grpSpMkLst>
        </pc:grpChg>
        <pc:grpChg chg="add mod">
          <ac:chgData name="Jarad McInnes" userId="a5384fd2-4427-4fac-b2f8-99b902ab031d" providerId="ADAL" clId="{52356AB7-CC59-4F9F-AE92-61E5F5D2032E}" dt="2024-02-20T20:43:01.693" v="11964" actId="164"/>
          <ac:grpSpMkLst>
            <pc:docMk/>
            <pc:sldMk cId="2977517883" sldId="291"/>
            <ac:grpSpMk id="11" creationId="{4C47C752-C970-2E2F-28FD-A224DF3872DF}"/>
          </ac:grpSpMkLst>
        </pc:grpChg>
        <pc:grpChg chg="add mod">
          <ac:chgData name="Jarad McInnes" userId="a5384fd2-4427-4fac-b2f8-99b902ab031d" providerId="ADAL" clId="{52356AB7-CC59-4F9F-AE92-61E5F5D2032E}" dt="2024-02-20T20:41:10.366" v="11952" actId="164"/>
          <ac:grpSpMkLst>
            <pc:docMk/>
            <pc:sldMk cId="2977517883" sldId="291"/>
            <ac:grpSpMk id="12" creationId="{0EB3CC55-B21A-2408-DD41-CCE7306B255C}"/>
          </ac:grpSpMkLst>
        </pc:grpChg>
        <pc:grpChg chg="add mod">
          <ac:chgData name="Jarad McInnes" userId="a5384fd2-4427-4fac-b2f8-99b902ab031d" providerId="ADAL" clId="{52356AB7-CC59-4F9F-AE92-61E5F5D2032E}" dt="2024-02-20T20:43:01.693" v="11964" actId="164"/>
          <ac:grpSpMkLst>
            <pc:docMk/>
            <pc:sldMk cId="2977517883" sldId="291"/>
            <ac:grpSpMk id="14" creationId="{E75A877B-06A0-79CB-C5EE-9674BBBD88E0}"/>
          </ac:grpSpMkLst>
        </pc:grpChg>
        <pc:grpChg chg="add del mod">
          <ac:chgData name="Jarad McInnes" userId="a5384fd2-4427-4fac-b2f8-99b902ab031d" providerId="ADAL" clId="{52356AB7-CC59-4F9F-AE92-61E5F5D2032E}" dt="2024-02-09T23:01:15.247" v="3788" actId="21"/>
          <ac:grpSpMkLst>
            <pc:docMk/>
            <pc:sldMk cId="2977517883" sldId="291"/>
            <ac:grpSpMk id="54" creationId="{467C1285-20C2-E793-8142-3CEF0B6027C7}"/>
          </ac:grpSpMkLst>
        </pc:grpChg>
        <pc:grpChg chg="add del mod">
          <ac:chgData name="Jarad McInnes" userId="a5384fd2-4427-4fac-b2f8-99b902ab031d" providerId="ADAL" clId="{52356AB7-CC59-4F9F-AE92-61E5F5D2032E}" dt="2024-02-11T00:12:21.800" v="5069" actId="21"/>
          <ac:grpSpMkLst>
            <pc:docMk/>
            <pc:sldMk cId="2977517883" sldId="291"/>
            <ac:grpSpMk id="57" creationId="{6E8BCB54-383D-0A7A-460C-1FCA17EF1B91}"/>
          </ac:grpSpMkLst>
        </pc:grpChg>
        <pc:grpChg chg="add del mod">
          <ac:chgData name="Jarad McInnes" userId="a5384fd2-4427-4fac-b2f8-99b902ab031d" providerId="ADAL" clId="{52356AB7-CC59-4F9F-AE92-61E5F5D2032E}" dt="2024-02-20T20:39:30.131" v="11945" actId="165"/>
          <ac:grpSpMkLst>
            <pc:docMk/>
            <pc:sldMk cId="2977517883" sldId="291"/>
            <ac:grpSpMk id="78" creationId="{FD8BFD18-3E8D-190C-44E8-07AA7880C09A}"/>
          </ac:grpSpMkLst>
        </pc:grpChg>
        <pc:picChg chg="add del mod">
          <ac:chgData name="Jarad McInnes" userId="a5384fd2-4427-4fac-b2f8-99b902ab031d" providerId="ADAL" clId="{52356AB7-CC59-4F9F-AE92-61E5F5D2032E}" dt="2024-02-11T03:20:47.170" v="7501" actId="478"/>
          <ac:picMkLst>
            <pc:docMk/>
            <pc:sldMk cId="2977517883" sldId="291"/>
            <ac:picMk id="4" creationId="{73F13F5C-F181-444C-A412-4416E4EF199A}"/>
          </ac:picMkLst>
        </pc:picChg>
        <pc:cxnChg chg="mod">
          <ac:chgData name="Jarad McInnes" userId="a5384fd2-4427-4fac-b2f8-99b902ab031d" providerId="ADAL" clId="{52356AB7-CC59-4F9F-AE92-61E5F5D2032E}" dt="2024-02-20T20:39:50.143" v="11946" actId="164"/>
          <ac:cxnSpMkLst>
            <pc:docMk/>
            <pc:sldMk cId="2977517883" sldId="291"/>
            <ac:cxnSpMk id="4" creationId="{33FC99C1-E229-58DE-862C-A59926549887}"/>
          </ac:cxnSpMkLst>
        </pc:cxnChg>
        <pc:cxnChg chg="add mod">
          <ac:chgData name="Jarad McInnes" userId="a5384fd2-4427-4fac-b2f8-99b902ab031d" providerId="ADAL" clId="{52356AB7-CC59-4F9F-AE92-61E5F5D2032E}" dt="2024-02-20T20:42:29.805" v="11963" actId="14100"/>
          <ac:cxnSpMkLst>
            <pc:docMk/>
            <pc:sldMk cId="2977517883" sldId="291"/>
            <ac:cxnSpMk id="5" creationId="{5A46CBD7-F12C-86EE-715A-2102A0933801}"/>
          </ac:cxnSpMkLst>
        </pc:cxnChg>
        <pc:cxnChg chg="mod">
          <ac:chgData name="Jarad McInnes" userId="a5384fd2-4427-4fac-b2f8-99b902ab031d" providerId="ADAL" clId="{52356AB7-CC59-4F9F-AE92-61E5F5D2032E}" dt="2024-02-20T20:39:50.143" v="11946" actId="164"/>
          <ac:cxnSpMkLst>
            <pc:docMk/>
            <pc:sldMk cId="2977517883" sldId="291"/>
            <ac:cxnSpMk id="8" creationId="{0C1E3958-EA28-6D16-79C4-E470D1261F75}"/>
          </ac:cxnSpMkLst>
        </pc:cxnChg>
        <pc:cxnChg chg="add mod">
          <ac:chgData name="Jarad McInnes" userId="a5384fd2-4427-4fac-b2f8-99b902ab031d" providerId="ADAL" clId="{52356AB7-CC59-4F9F-AE92-61E5F5D2032E}" dt="2024-02-09T23:01:15.247" v="3788" actId="21"/>
          <ac:cxnSpMkLst>
            <pc:docMk/>
            <pc:sldMk cId="2977517883" sldId="291"/>
            <ac:cxnSpMk id="15" creationId="{435755C7-295A-1521-E794-81FD6AB8315B}"/>
          </ac:cxnSpMkLst>
        </pc:cxnChg>
        <pc:cxnChg chg="add mod">
          <ac:chgData name="Jarad McInnes" userId="a5384fd2-4427-4fac-b2f8-99b902ab031d" providerId="ADAL" clId="{52356AB7-CC59-4F9F-AE92-61E5F5D2032E}" dt="2024-02-09T23:01:15.247" v="3788" actId="21"/>
          <ac:cxnSpMkLst>
            <pc:docMk/>
            <pc:sldMk cId="2977517883" sldId="291"/>
            <ac:cxnSpMk id="16" creationId="{87F8C419-62FD-CB83-F015-7FB6C56F4018}"/>
          </ac:cxnSpMkLst>
        </pc:cxnChg>
        <pc:cxnChg chg="add mod">
          <ac:chgData name="Jarad McInnes" userId="a5384fd2-4427-4fac-b2f8-99b902ab031d" providerId="ADAL" clId="{52356AB7-CC59-4F9F-AE92-61E5F5D2032E}" dt="2024-02-09T23:01:15.247" v="3788" actId="21"/>
          <ac:cxnSpMkLst>
            <pc:docMk/>
            <pc:sldMk cId="2977517883" sldId="291"/>
            <ac:cxnSpMk id="19" creationId="{ECFFB87C-B27B-7A94-D080-D5F9E001F438}"/>
          </ac:cxnSpMkLst>
        </pc:cxnChg>
        <pc:cxnChg chg="add mod">
          <ac:chgData name="Jarad McInnes" userId="a5384fd2-4427-4fac-b2f8-99b902ab031d" providerId="ADAL" clId="{52356AB7-CC59-4F9F-AE92-61E5F5D2032E}" dt="2024-02-09T23:01:15.247" v="3788" actId="21"/>
          <ac:cxnSpMkLst>
            <pc:docMk/>
            <pc:sldMk cId="2977517883" sldId="291"/>
            <ac:cxnSpMk id="21" creationId="{641D1BDF-CC36-972B-C989-7CFD32B46144}"/>
          </ac:cxnSpMkLst>
        </pc:cxnChg>
        <pc:cxnChg chg="add mod">
          <ac:chgData name="Jarad McInnes" userId="a5384fd2-4427-4fac-b2f8-99b902ab031d" providerId="ADAL" clId="{52356AB7-CC59-4F9F-AE92-61E5F5D2032E}" dt="2024-02-09T23:01:15.247" v="3788" actId="21"/>
          <ac:cxnSpMkLst>
            <pc:docMk/>
            <pc:sldMk cId="2977517883" sldId="291"/>
            <ac:cxnSpMk id="27" creationId="{0934661A-9737-6789-53D1-EA6317BA213D}"/>
          </ac:cxnSpMkLst>
        </pc:cxnChg>
        <pc:cxnChg chg="add mod">
          <ac:chgData name="Jarad McInnes" userId="a5384fd2-4427-4fac-b2f8-99b902ab031d" providerId="ADAL" clId="{52356AB7-CC59-4F9F-AE92-61E5F5D2032E}" dt="2024-02-09T23:01:15.247" v="3788" actId="21"/>
          <ac:cxnSpMkLst>
            <pc:docMk/>
            <pc:sldMk cId="2977517883" sldId="291"/>
            <ac:cxnSpMk id="30" creationId="{CFDDCDF3-AA1C-06D7-CB75-BED1E71519E1}"/>
          </ac:cxnSpMkLst>
        </pc:cxnChg>
        <pc:cxnChg chg="add del mod">
          <ac:chgData name="Jarad McInnes" userId="a5384fd2-4427-4fac-b2f8-99b902ab031d" providerId="ADAL" clId="{52356AB7-CC59-4F9F-AE92-61E5F5D2032E}" dt="2024-02-09T22:47:20.820" v="3351" actId="478"/>
          <ac:cxnSpMkLst>
            <pc:docMk/>
            <pc:sldMk cId="2977517883" sldId="291"/>
            <ac:cxnSpMk id="33" creationId="{0D08275B-5FB5-C003-053A-C50A97603D11}"/>
          </ac:cxnSpMkLst>
        </pc:cxnChg>
        <pc:cxnChg chg="add mod">
          <ac:chgData name="Jarad McInnes" userId="a5384fd2-4427-4fac-b2f8-99b902ab031d" providerId="ADAL" clId="{52356AB7-CC59-4F9F-AE92-61E5F5D2032E}" dt="2024-02-09T23:01:15.247" v="3788" actId="21"/>
          <ac:cxnSpMkLst>
            <pc:docMk/>
            <pc:sldMk cId="2977517883" sldId="291"/>
            <ac:cxnSpMk id="40" creationId="{2305C17F-DA1A-8D6E-B491-5CFBE6308897}"/>
          </ac:cxnSpMkLst>
        </pc:cxnChg>
        <pc:cxnChg chg="add mod">
          <ac:chgData name="Jarad McInnes" userId="a5384fd2-4427-4fac-b2f8-99b902ab031d" providerId="ADAL" clId="{52356AB7-CC59-4F9F-AE92-61E5F5D2032E}" dt="2024-02-09T23:01:15.247" v="3788" actId="21"/>
          <ac:cxnSpMkLst>
            <pc:docMk/>
            <pc:sldMk cId="2977517883" sldId="291"/>
            <ac:cxnSpMk id="47" creationId="{70C32C03-B22B-1153-027F-521967C2A8F2}"/>
          </ac:cxnSpMkLst>
        </pc:cxnChg>
        <pc:cxnChg chg="mod">
          <ac:chgData name="Jarad McInnes" userId="a5384fd2-4427-4fac-b2f8-99b902ab031d" providerId="ADAL" clId="{52356AB7-CC59-4F9F-AE92-61E5F5D2032E}" dt="2024-02-11T00:12:21.800" v="5069" actId="21"/>
          <ac:cxnSpMkLst>
            <pc:docMk/>
            <pc:sldMk cId="2977517883" sldId="291"/>
            <ac:cxnSpMk id="65" creationId="{ECD6C5A5-D6C4-F04A-B177-CD76610525D3}"/>
          </ac:cxnSpMkLst>
        </pc:cxnChg>
        <pc:cxnChg chg="mod">
          <ac:chgData name="Jarad McInnes" userId="a5384fd2-4427-4fac-b2f8-99b902ab031d" providerId="ADAL" clId="{52356AB7-CC59-4F9F-AE92-61E5F5D2032E}" dt="2024-02-11T00:12:21.800" v="5069" actId="21"/>
          <ac:cxnSpMkLst>
            <pc:docMk/>
            <pc:sldMk cId="2977517883" sldId="291"/>
            <ac:cxnSpMk id="66" creationId="{57D2F5F9-EBAE-1A28-C324-8A61CDE99EE7}"/>
          </ac:cxnSpMkLst>
        </pc:cxnChg>
        <pc:cxnChg chg="mod">
          <ac:chgData name="Jarad McInnes" userId="a5384fd2-4427-4fac-b2f8-99b902ab031d" providerId="ADAL" clId="{52356AB7-CC59-4F9F-AE92-61E5F5D2032E}" dt="2024-02-11T00:12:21.800" v="5069" actId="21"/>
          <ac:cxnSpMkLst>
            <pc:docMk/>
            <pc:sldMk cId="2977517883" sldId="291"/>
            <ac:cxnSpMk id="67" creationId="{150B1D5E-ADF0-AE57-CDC3-1F34CD662725}"/>
          </ac:cxnSpMkLst>
        </pc:cxnChg>
        <pc:cxnChg chg="mod">
          <ac:chgData name="Jarad McInnes" userId="a5384fd2-4427-4fac-b2f8-99b902ab031d" providerId="ADAL" clId="{52356AB7-CC59-4F9F-AE92-61E5F5D2032E}" dt="2024-02-11T00:12:21.800" v="5069" actId="21"/>
          <ac:cxnSpMkLst>
            <pc:docMk/>
            <pc:sldMk cId="2977517883" sldId="291"/>
            <ac:cxnSpMk id="68" creationId="{83A1D943-5D30-412D-1731-B64F3F486FBF}"/>
          </ac:cxnSpMkLst>
        </pc:cxnChg>
        <pc:cxnChg chg="mod">
          <ac:chgData name="Jarad McInnes" userId="a5384fd2-4427-4fac-b2f8-99b902ab031d" providerId="ADAL" clId="{52356AB7-CC59-4F9F-AE92-61E5F5D2032E}" dt="2024-02-11T00:12:21.800" v="5069" actId="21"/>
          <ac:cxnSpMkLst>
            <pc:docMk/>
            <pc:sldMk cId="2977517883" sldId="291"/>
            <ac:cxnSpMk id="69" creationId="{186D578E-06FD-D7F1-3EFE-D6369D485423}"/>
          </ac:cxnSpMkLst>
        </pc:cxnChg>
        <pc:cxnChg chg="mod">
          <ac:chgData name="Jarad McInnes" userId="a5384fd2-4427-4fac-b2f8-99b902ab031d" providerId="ADAL" clId="{52356AB7-CC59-4F9F-AE92-61E5F5D2032E}" dt="2024-02-11T00:12:21.800" v="5069" actId="21"/>
          <ac:cxnSpMkLst>
            <pc:docMk/>
            <pc:sldMk cId="2977517883" sldId="291"/>
            <ac:cxnSpMk id="70" creationId="{ABDD08B4-3B38-F032-C909-DDA7AA65AB92}"/>
          </ac:cxnSpMkLst>
        </pc:cxnChg>
        <pc:cxnChg chg="mod">
          <ac:chgData name="Jarad McInnes" userId="a5384fd2-4427-4fac-b2f8-99b902ab031d" providerId="ADAL" clId="{52356AB7-CC59-4F9F-AE92-61E5F5D2032E}" dt="2024-02-11T00:12:21.800" v="5069" actId="21"/>
          <ac:cxnSpMkLst>
            <pc:docMk/>
            <pc:sldMk cId="2977517883" sldId="291"/>
            <ac:cxnSpMk id="71" creationId="{F412A167-E5CE-4AE9-2161-3CCB2169D79C}"/>
          </ac:cxnSpMkLst>
        </pc:cxnChg>
        <pc:cxnChg chg="mod">
          <ac:chgData name="Jarad McInnes" userId="a5384fd2-4427-4fac-b2f8-99b902ab031d" providerId="ADAL" clId="{52356AB7-CC59-4F9F-AE92-61E5F5D2032E}" dt="2024-02-11T00:12:21.800" v="5069" actId="21"/>
          <ac:cxnSpMkLst>
            <pc:docMk/>
            <pc:sldMk cId="2977517883" sldId="291"/>
            <ac:cxnSpMk id="74" creationId="{F17199B0-0B9D-76C8-B5FE-6321A82ABFA7}"/>
          </ac:cxnSpMkLst>
        </pc:cxnChg>
        <pc:cxnChg chg="mod topLvl">
          <ac:chgData name="Jarad McInnes" userId="a5384fd2-4427-4fac-b2f8-99b902ab031d" providerId="ADAL" clId="{52356AB7-CC59-4F9F-AE92-61E5F5D2032E}" dt="2024-02-20T20:42:25.529" v="11962" actId="1035"/>
          <ac:cxnSpMkLst>
            <pc:docMk/>
            <pc:sldMk cId="2977517883" sldId="291"/>
            <ac:cxnSpMk id="86" creationId="{C877AC0A-5245-D33B-B8E3-E67E32BAD482}"/>
          </ac:cxnSpMkLst>
        </pc:cxnChg>
        <pc:cxnChg chg="mod topLvl">
          <ac:chgData name="Jarad McInnes" userId="a5384fd2-4427-4fac-b2f8-99b902ab031d" providerId="ADAL" clId="{52356AB7-CC59-4F9F-AE92-61E5F5D2032E}" dt="2024-02-20T20:40:59.109" v="11951" actId="164"/>
          <ac:cxnSpMkLst>
            <pc:docMk/>
            <pc:sldMk cId="2977517883" sldId="291"/>
            <ac:cxnSpMk id="87" creationId="{18FDF24D-D1FC-A6F4-0643-BD0F417B9EA2}"/>
          </ac:cxnSpMkLst>
        </pc:cxnChg>
        <pc:cxnChg chg="mod topLvl">
          <ac:chgData name="Jarad McInnes" userId="a5384fd2-4427-4fac-b2f8-99b902ab031d" providerId="ADAL" clId="{52356AB7-CC59-4F9F-AE92-61E5F5D2032E}" dt="2024-02-20T20:41:10.366" v="11952" actId="164"/>
          <ac:cxnSpMkLst>
            <pc:docMk/>
            <pc:sldMk cId="2977517883" sldId="291"/>
            <ac:cxnSpMk id="88" creationId="{F1147658-504A-9B62-AEAB-C113D1E336AA}"/>
          </ac:cxnSpMkLst>
        </pc:cxnChg>
        <pc:cxnChg chg="mod topLvl">
          <ac:chgData name="Jarad McInnes" userId="a5384fd2-4427-4fac-b2f8-99b902ab031d" providerId="ADAL" clId="{52356AB7-CC59-4F9F-AE92-61E5F5D2032E}" dt="2024-02-20T20:41:10.366" v="11952" actId="164"/>
          <ac:cxnSpMkLst>
            <pc:docMk/>
            <pc:sldMk cId="2977517883" sldId="291"/>
            <ac:cxnSpMk id="89" creationId="{C4834893-AB51-1C2B-3055-8FF3B0DB0491}"/>
          </ac:cxnSpMkLst>
        </pc:cxnChg>
        <pc:cxnChg chg="mod topLvl">
          <ac:chgData name="Jarad McInnes" userId="a5384fd2-4427-4fac-b2f8-99b902ab031d" providerId="ADAL" clId="{52356AB7-CC59-4F9F-AE92-61E5F5D2032E}" dt="2024-02-20T20:40:59.109" v="11951" actId="164"/>
          <ac:cxnSpMkLst>
            <pc:docMk/>
            <pc:sldMk cId="2977517883" sldId="291"/>
            <ac:cxnSpMk id="90" creationId="{0E936DF9-54F9-4C57-1920-C1D95AC139BE}"/>
          </ac:cxnSpMkLst>
        </pc:cxnChg>
        <pc:cxnChg chg="mod topLvl">
          <ac:chgData name="Jarad McInnes" userId="a5384fd2-4427-4fac-b2f8-99b902ab031d" providerId="ADAL" clId="{52356AB7-CC59-4F9F-AE92-61E5F5D2032E}" dt="2024-02-20T20:41:10.366" v="11952" actId="164"/>
          <ac:cxnSpMkLst>
            <pc:docMk/>
            <pc:sldMk cId="2977517883" sldId="291"/>
            <ac:cxnSpMk id="91" creationId="{08F2DB29-8F33-1F94-0F44-759CCD423651}"/>
          </ac:cxnSpMkLst>
        </pc:cxnChg>
        <pc:cxnChg chg="mod topLvl">
          <ac:chgData name="Jarad McInnes" userId="a5384fd2-4427-4fac-b2f8-99b902ab031d" providerId="ADAL" clId="{52356AB7-CC59-4F9F-AE92-61E5F5D2032E}" dt="2024-02-20T20:41:10.366" v="11952" actId="164"/>
          <ac:cxnSpMkLst>
            <pc:docMk/>
            <pc:sldMk cId="2977517883" sldId="291"/>
            <ac:cxnSpMk id="92" creationId="{9007DD8F-B6BC-8CB5-AD20-2A2642648DDE}"/>
          </ac:cxnSpMkLst>
        </pc:cxnChg>
        <pc:cxnChg chg="mod topLvl">
          <ac:chgData name="Jarad McInnes" userId="a5384fd2-4427-4fac-b2f8-99b902ab031d" providerId="ADAL" clId="{52356AB7-CC59-4F9F-AE92-61E5F5D2032E}" dt="2024-02-20T20:39:50.143" v="11946" actId="164"/>
          <ac:cxnSpMkLst>
            <pc:docMk/>
            <pc:sldMk cId="2977517883" sldId="291"/>
            <ac:cxnSpMk id="95" creationId="{76F8ED39-27FD-DC2B-06FF-440DC5738366}"/>
          </ac:cxnSpMkLst>
        </pc:cxnChg>
        <pc:cxnChg chg="mod topLvl">
          <ac:chgData name="Jarad McInnes" userId="a5384fd2-4427-4fac-b2f8-99b902ab031d" providerId="ADAL" clId="{52356AB7-CC59-4F9F-AE92-61E5F5D2032E}" dt="2024-02-20T20:40:59.109" v="11951" actId="164"/>
          <ac:cxnSpMkLst>
            <pc:docMk/>
            <pc:sldMk cId="2977517883" sldId="291"/>
            <ac:cxnSpMk id="102" creationId="{962BDDEB-92EC-ABBB-2BE3-117FDE5FBDC8}"/>
          </ac:cxnSpMkLst>
        </pc:cxnChg>
        <pc:cxnChg chg="mod topLvl">
          <ac:chgData name="Jarad McInnes" userId="a5384fd2-4427-4fac-b2f8-99b902ab031d" providerId="ADAL" clId="{52356AB7-CC59-4F9F-AE92-61E5F5D2032E}" dt="2024-02-20T20:40:59.109" v="11951" actId="164"/>
          <ac:cxnSpMkLst>
            <pc:docMk/>
            <pc:sldMk cId="2977517883" sldId="291"/>
            <ac:cxnSpMk id="103" creationId="{A1447AEA-F5D6-BF9C-90FB-D63BD0B72986}"/>
          </ac:cxnSpMkLst>
        </pc:cxnChg>
        <pc:cxnChg chg="mod topLvl">
          <ac:chgData name="Jarad McInnes" userId="a5384fd2-4427-4fac-b2f8-99b902ab031d" providerId="ADAL" clId="{52356AB7-CC59-4F9F-AE92-61E5F5D2032E}" dt="2024-02-20T20:40:59.109" v="11951" actId="164"/>
          <ac:cxnSpMkLst>
            <pc:docMk/>
            <pc:sldMk cId="2977517883" sldId="291"/>
            <ac:cxnSpMk id="104" creationId="{F3727B75-AD9A-D61B-FF71-3E3D695F1658}"/>
          </ac:cxnSpMkLst>
        </pc:cxnChg>
        <pc:cxnChg chg="mod topLvl">
          <ac:chgData name="Jarad McInnes" userId="a5384fd2-4427-4fac-b2f8-99b902ab031d" providerId="ADAL" clId="{52356AB7-CC59-4F9F-AE92-61E5F5D2032E}" dt="2024-02-20T20:40:59.109" v="11951" actId="164"/>
          <ac:cxnSpMkLst>
            <pc:docMk/>
            <pc:sldMk cId="2977517883" sldId="291"/>
            <ac:cxnSpMk id="105" creationId="{A97A0F8F-4A98-36CE-2CE5-D4DC36E75CE0}"/>
          </ac:cxnSpMkLst>
        </pc:cxnChg>
        <pc:cxnChg chg="mod topLvl">
          <ac:chgData name="Jarad McInnes" userId="a5384fd2-4427-4fac-b2f8-99b902ab031d" providerId="ADAL" clId="{52356AB7-CC59-4F9F-AE92-61E5F5D2032E}" dt="2024-02-20T20:40:59.109" v="11951" actId="164"/>
          <ac:cxnSpMkLst>
            <pc:docMk/>
            <pc:sldMk cId="2977517883" sldId="291"/>
            <ac:cxnSpMk id="106" creationId="{65D5CE73-5C9C-C6CD-98C0-13839954B543}"/>
          </ac:cxnSpMkLst>
        </pc:cxnChg>
        <pc:cxnChg chg="mod topLvl">
          <ac:chgData name="Jarad McInnes" userId="a5384fd2-4427-4fac-b2f8-99b902ab031d" providerId="ADAL" clId="{52356AB7-CC59-4F9F-AE92-61E5F5D2032E}" dt="2024-02-20T20:40:59.109" v="11951" actId="164"/>
          <ac:cxnSpMkLst>
            <pc:docMk/>
            <pc:sldMk cId="2977517883" sldId="291"/>
            <ac:cxnSpMk id="108" creationId="{0B93642E-E7F0-CFF0-DE46-958AF6E70B20}"/>
          </ac:cxnSpMkLst>
        </pc:cxnChg>
        <pc:cxnChg chg="mod">
          <ac:chgData name="Jarad McInnes" userId="a5384fd2-4427-4fac-b2f8-99b902ab031d" providerId="ADAL" clId="{52356AB7-CC59-4F9F-AE92-61E5F5D2032E}" dt="2024-02-20T20:39:50.143" v="11946" actId="164"/>
          <ac:cxnSpMkLst>
            <pc:docMk/>
            <pc:sldMk cId="2977517883" sldId="291"/>
            <ac:cxnSpMk id="111" creationId="{FBFA3E64-4337-63C3-96AF-534DE0156735}"/>
          </ac:cxnSpMkLst>
        </pc:cxnChg>
        <pc:cxnChg chg="add del mod">
          <ac:chgData name="Jarad McInnes" userId="a5384fd2-4427-4fac-b2f8-99b902ab031d" providerId="ADAL" clId="{52356AB7-CC59-4F9F-AE92-61E5F5D2032E}" dt="2024-02-11T06:19:02.085" v="9336" actId="478"/>
          <ac:cxnSpMkLst>
            <pc:docMk/>
            <pc:sldMk cId="2977517883" sldId="291"/>
            <ac:cxnSpMk id="112" creationId="{E3CDB776-FF99-F9F9-E7CA-DACC06912D4A}"/>
          </ac:cxnSpMkLst>
        </pc:cxnChg>
        <pc:cxnChg chg="mod">
          <ac:chgData name="Jarad McInnes" userId="a5384fd2-4427-4fac-b2f8-99b902ab031d" providerId="ADAL" clId="{52356AB7-CC59-4F9F-AE92-61E5F5D2032E}" dt="2024-02-20T20:39:50.143" v="11946" actId="164"/>
          <ac:cxnSpMkLst>
            <pc:docMk/>
            <pc:sldMk cId="2977517883" sldId="291"/>
            <ac:cxnSpMk id="117" creationId="{95C04A05-8950-3649-C213-4F326A73107A}"/>
          </ac:cxnSpMkLst>
        </pc:cxnChg>
        <pc:extLst>
          <p:ext xmlns:p="http://schemas.openxmlformats.org/presentationml/2006/main" uri="{D6D511B9-2390-475A-947B-AFAB55BFBCF1}">
            <pc226:cmChg xmlns:pc226="http://schemas.microsoft.com/office/powerpoint/2022/06/main/command" chg="del">
              <pc226:chgData name="Jarad McInnes" userId="a5384fd2-4427-4fac-b2f8-99b902ab031d" providerId="ADAL" clId="{52356AB7-CC59-4F9F-AE92-61E5F5D2032E}" dt="2024-02-20T05:06:50.304" v="11917"/>
              <pc2:cmMkLst xmlns:pc2="http://schemas.microsoft.com/office/powerpoint/2019/9/main/command">
                <pc:docMk/>
                <pc:sldMk cId="2977517883" sldId="291"/>
                <pc2:cmMk id="{9FDAEFEC-75D7-4FDE-A401-E04D0EA6D1DA}"/>
              </pc2:cmMkLst>
            </pc226:cmChg>
          </p:ext>
        </pc:extLst>
      </pc:sldChg>
      <pc:sldChg chg="modSp mod modTransition">
        <pc:chgData name="Jarad McInnes" userId="a5384fd2-4427-4fac-b2f8-99b902ab031d" providerId="ADAL" clId="{52356AB7-CC59-4F9F-AE92-61E5F5D2032E}" dt="2024-02-21T20:44:31.883" v="12123"/>
        <pc:sldMkLst>
          <pc:docMk/>
          <pc:sldMk cId="1669338993" sldId="294"/>
        </pc:sldMkLst>
        <pc:spChg chg="mod">
          <ac:chgData name="Jarad McInnes" userId="a5384fd2-4427-4fac-b2f8-99b902ab031d" providerId="ADAL" clId="{52356AB7-CC59-4F9F-AE92-61E5F5D2032E}" dt="2024-02-19T22:29:17.130" v="11500" actId="20577"/>
          <ac:spMkLst>
            <pc:docMk/>
            <pc:sldMk cId="1669338993" sldId="294"/>
            <ac:spMk id="6" creationId="{88C084F6-6647-4165-B5A9-E3B975D658B3}"/>
          </ac:spMkLst>
        </pc:spChg>
        <pc:spChg chg="mod">
          <ac:chgData name="Jarad McInnes" userId="a5384fd2-4427-4fac-b2f8-99b902ab031d" providerId="ADAL" clId="{52356AB7-CC59-4F9F-AE92-61E5F5D2032E}" dt="2024-02-05T22:48:45.730" v="137" actId="20577"/>
          <ac:spMkLst>
            <pc:docMk/>
            <pc:sldMk cId="1669338993" sldId="294"/>
            <ac:spMk id="7" creationId="{F06CFB59-AC5E-4F3F-8A93-DAB55A6EE896}"/>
          </ac:spMkLst>
        </pc:spChg>
      </pc:sldChg>
      <pc:sldChg chg="addSp delSp modSp mod ord modTransition delCm">
        <pc:chgData name="Jarad McInnes" userId="a5384fd2-4427-4fac-b2f8-99b902ab031d" providerId="ADAL" clId="{52356AB7-CC59-4F9F-AE92-61E5F5D2032E}" dt="2024-02-21T20:44:31.883" v="12123"/>
        <pc:sldMkLst>
          <pc:docMk/>
          <pc:sldMk cId="2327864455" sldId="298"/>
        </pc:sldMkLst>
        <pc:spChg chg="del mod">
          <ac:chgData name="Jarad McInnes" userId="a5384fd2-4427-4fac-b2f8-99b902ab031d" providerId="ADAL" clId="{52356AB7-CC59-4F9F-AE92-61E5F5D2032E}" dt="2024-02-11T05:44:21.026" v="8420" actId="478"/>
          <ac:spMkLst>
            <pc:docMk/>
            <pc:sldMk cId="2327864455" sldId="298"/>
            <ac:spMk id="3" creationId="{64B9D28E-16F2-1ACC-F93D-0548D94B6BB3}"/>
          </ac:spMkLst>
        </pc:spChg>
        <pc:spChg chg="del mod">
          <ac:chgData name="Jarad McInnes" userId="a5384fd2-4427-4fac-b2f8-99b902ab031d" providerId="ADAL" clId="{52356AB7-CC59-4F9F-AE92-61E5F5D2032E}" dt="2024-02-11T06:31:32.586" v="10107" actId="478"/>
          <ac:spMkLst>
            <pc:docMk/>
            <pc:sldMk cId="2327864455" sldId="298"/>
            <ac:spMk id="4" creationId="{D2DD5619-28B3-5B2E-6F3C-6B805883A3C2}"/>
          </ac:spMkLst>
        </pc:spChg>
        <pc:spChg chg="del mod">
          <ac:chgData name="Jarad McInnes" userId="a5384fd2-4427-4fac-b2f8-99b902ab031d" providerId="ADAL" clId="{52356AB7-CC59-4F9F-AE92-61E5F5D2032E}" dt="2024-02-11T06:31:29.185" v="10105" actId="478"/>
          <ac:spMkLst>
            <pc:docMk/>
            <pc:sldMk cId="2327864455" sldId="298"/>
            <ac:spMk id="5" creationId="{D2F2AEFE-AF9A-8BC8-BD56-86B9056D88AA}"/>
          </ac:spMkLst>
        </pc:spChg>
        <pc:spChg chg="add del mod">
          <ac:chgData name="Jarad McInnes" userId="a5384fd2-4427-4fac-b2f8-99b902ab031d" providerId="ADAL" clId="{52356AB7-CC59-4F9F-AE92-61E5F5D2032E}" dt="2024-02-11T05:44:22.635" v="8421" actId="478"/>
          <ac:spMkLst>
            <pc:docMk/>
            <pc:sldMk cId="2327864455" sldId="298"/>
            <ac:spMk id="8" creationId="{774C3E1B-B3CB-6D7C-13EA-926FB3796930}"/>
          </ac:spMkLst>
        </pc:spChg>
        <pc:spChg chg="add mod">
          <ac:chgData name="Jarad McInnes" userId="a5384fd2-4427-4fac-b2f8-99b902ab031d" providerId="ADAL" clId="{52356AB7-CC59-4F9F-AE92-61E5F5D2032E}" dt="2024-02-21T08:45:44.677" v="12113" actId="20577"/>
          <ac:spMkLst>
            <pc:docMk/>
            <pc:sldMk cId="2327864455" sldId="298"/>
            <ac:spMk id="9" creationId="{3F060E49-9B36-E12A-BEF3-434716BEBB3A}"/>
          </ac:spMkLst>
        </pc:spChg>
        <pc:spChg chg="add del mod">
          <ac:chgData name="Jarad McInnes" userId="a5384fd2-4427-4fac-b2f8-99b902ab031d" providerId="ADAL" clId="{52356AB7-CC59-4F9F-AE92-61E5F5D2032E}" dt="2024-02-11T06:31:31.014" v="10106" actId="478"/>
          <ac:spMkLst>
            <pc:docMk/>
            <pc:sldMk cId="2327864455" sldId="298"/>
            <ac:spMk id="11" creationId="{850E786F-F7FE-70CE-797D-8A549BC63B95}"/>
          </ac:spMkLst>
        </pc:spChg>
        <pc:spChg chg="add del mod">
          <ac:chgData name="Jarad McInnes" userId="a5384fd2-4427-4fac-b2f8-99b902ab031d" providerId="ADAL" clId="{52356AB7-CC59-4F9F-AE92-61E5F5D2032E}" dt="2024-02-11T06:31:35.094" v="10108" actId="478"/>
          <ac:spMkLst>
            <pc:docMk/>
            <pc:sldMk cId="2327864455" sldId="298"/>
            <ac:spMk id="13" creationId="{A447F55B-10C7-03DF-DD0D-A29E3AB58E52}"/>
          </ac:spMkLst>
        </pc:spChg>
        <pc:picChg chg="add mod">
          <ac:chgData name="Jarad McInnes" userId="a5384fd2-4427-4fac-b2f8-99b902ab031d" providerId="ADAL" clId="{52356AB7-CC59-4F9F-AE92-61E5F5D2032E}" dt="2024-02-11T06:32:39.664" v="10114" actId="1076"/>
          <ac:picMkLst>
            <pc:docMk/>
            <pc:sldMk cId="2327864455" sldId="298"/>
            <ac:picMk id="15" creationId="{9B1C9B26-61AD-3DFC-E0D5-47D4623D3D72}"/>
          </ac:picMkLst>
        </pc:picChg>
        <pc:extLst>
          <p:ext xmlns:p="http://schemas.openxmlformats.org/presentationml/2006/main" uri="{D6D511B9-2390-475A-947B-AFAB55BFBCF1}">
            <pc226:cmChg xmlns:pc226="http://schemas.microsoft.com/office/powerpoint/2022/06/main/command" chg="del">
              <pc226:chgData name="Jarad McInnes" userId="a5384fd2-4427-4fac-b2f8-99b902ab031d" providerId="ADAL" clId="{52356AB7-CC59-4F9F-AE92-61E5F5D2032E}" dt="2024-02-20T05:07:33.548" v="11929"/>
              <pc2:cmMkLst xmlns:pc2="http://schemas.microsoft.com/office/powerpoint/2019/9/main/command">
                <pc:docMk/>
                <pc:sldMk cId="2327864455" sldId="298"/>
                <pc2:cmMk id="{34E7CEA2-F990-469D-9D02-0B562CDF0BAC}"/>
              </pc2:cmMkLst>
            </pc226:cmChg>
          </p:ext>
        </pc:extLst>
      </pc:sldChg>
      <pc:sldChg chg="addSp modSp mod modTransition delCm modNotesTx">
        <pc:chgData name="Jarad McInnes" userId="a5384fd2-4427-4fac-b2f8-99b902ab031d" providerId="ADAL" clId="{52356AB7-CC59-4F9F-AE92-61E5F5D2032E}" dt="2024-02-21T20:44:31.883" v="12123"/>
        <pc:sldMkLst>
          <pc:docMk/>
          <pc:sldMk cId="2083506024" sldId="299"/>
        </pc:sldMkLst>
        <pc:spChg chg="mod">
          <ac:chgData name="Jarad McInnes" userId="a5384fd2-4427-4fac-b2f8-99b902ab031d" providerId="ADAL" clId="{52356AB7-CC59-4F9F-AE92-61E5F5D2032E}" dt="2024-02-11T06:11:09.946" v="8861" actId="313"/>
          <ac:spMkLst>
            <pc:docMk/>
            <pc:sldMk cId="2083506024" sldId="299"/>
            <ac:spMk id="2" creationId="{DB6CBDC8-D9F4-411A-94FC-CA86D5C15A82}"/>
          </ac:spMkLst>
        </pc:spChg>
        <pc:spChg chg="mod">
          <ac:chgData name="Jarad McInnes" userId="a5384fd2-4427-4fac-b2f8-99b902ab031d" providerId="ADAL" clId="{52356AB7-CC59-4F9F-AE92-61E5F5D2032E}" dt="2024-02-21T08:45:29.854" v="12112" actId="20577"/>
          <ac:spMkLst>
            <pc:docMk/>
            <pc:sldMk cId="2083506024" sldId="299"/>
            <ac:spMk id="3" creationId="{4298DB11-95D2-4703-9CD7-244D734AF818}"/>
          </ac:spMkLst>
        </pc:spChg>
        <pc:picChg chg="add mod">
          <ac:chgData name="Jarad McInnes" userId="a5384fd2-4427-4fac-b2f8-99b902ab031d" providerId="ADAL" clId="{52356AB7-CC59-4F9F-AE92-61E5F5D2032E}" dt="2024-02-20T20:44:43.024" v="11974" actId="1076"/>
          <ac:picMkLst>
            <pc:docMk/>
            <pc:sldMk cId="2083506024" sldId="299"/>
            <ac:picMk id="5" creationId="{CF1C4B3A-C3B8-653D-61FA-503982CF535D}"/>
          </ac:picMkLst>
        </pc:picChg>
        <pc:extLst>
          <p:ext xmlns:p="http://schemas.openxmlformats.org/presentationml/2006/main" uri="{D6D511B9-2390-475A-947B-AFAB55BFBCF1}">
            <pc226:cmChg xmlns:pc226="http://schemas.microsoft.com/office/powerpoint/2022/06/main/command" chg="del">
              <pc226:chgData name="Jarad McInnes" userId="a5384fd2-4427-4fac-b2f8-99b902ab031d" providerId="ADAL" clId="{52356AB7-CC59-4F9F-AE92-61E5F5D2032E}" dt="2024-02-20T05:07:52.555" v="11939"/>
              <pc2:cmMkLst xmlns:pc2="http://schemas.microsoft.com/office/powerpoint/2019/9/main/command">
                <pc:docMk/>
                <pc:sldMk cId="2083506024" sldId="299"/>
                <pc2:cmMk id="{6CEDCCD7-6E2E-4B0B-9A14-69449DB7E73F}"/>
              </pc2:cmMkLst>
            </pc226:cmChg>
          </p:ext>
        </pc:extLst>
      </pc:sldChg>
      <pc:sldChg chg="addSp delSp modSp add mod ord modTransition modClrScheme delCm modCm chgLayout">
        <pc:chgData name="Jarad McInnes" userId="a5384fd2-4427-4fac-b2f8-99b902ab031d" providerId="ADAL" clId="{52356AB7-CC59-4F9F-AE92-61E5F5D2032E}" dt="2024-02-21T20:44:31.883" v="12123"/>
        <pc:sldMkLst>
          <pc:docMk/>
          <pc:sldMk cId="1243350658" sldId="300"/>
        </pc:sldMkLst>
        <pc:spChg chg="mod">
          <ac:chgData name="Jarad McInnes" userId="a5384fd2-4427-4fac-b2f8-99b902ab031d" providerId="ADAL" clId="{52356AB7-CC59-4F9F-AE92-61E5F5D2032E}" dt="2024-02-10T23:41:13.485" v="4721" actId="26606"/>
          <ac:spMkLst>
            <pc:docMk/>
            <pc:sldMk cId="1243350658" sldId="300"/>
            <ac:spMk id="2" creationId="{DB6CBDC8-D9F4-411A-94FC-CA86D5C15A82}"/>
          </ac:spMkLst>
        </pc:spChg>
        <pc:spChg chg="mod ord">
          <ac:chgData name="Jarad McInnes" userId="a5384fd2-4427-4fac-b2f8-99b902ab031d" providerId="ADAL" clId="{52356AB7-CC59-4F9F-AE92-61E5F5D2032E}" dt="2024-02-21T08:46:16.053" v="12117" actId="20577"/>
          <ac:spMkLst>
            <pc:docMk/>
            <pc:sldMk cId="1243350658" sldId="300"/>
            <ac:spMk id="3" creationId="{4298DB11-95D2-4703-9CD7-244D734AF818}"/>
          </ac:spMkLst>
        </pc:spChg>
        <pc:spChg chg="mod ord">
          <ac:chgData name="Jarad McInnes" userId="a5384fd2-4427-4fac-b2f8-99b902ab031d" providerId="ADAL" clId="{52356AB7-CC59-4F9F-AE92-61E5F5D2032E}" dt="2024-02-10T23:41:13.485" v="4721" actId="26606"/>
          <ac:spMkLst>
            <pc:docMk/>
            <pc:sldMk cId="1243350658" sldId="300"/>
            <ac:spMk id="6" creationId="{BC5B8551-517D-4A37-A070-64BCFBC6F8FA}"/>
          </ac:spMkLst>
        </pc:spChg>
        <pc:grpChg chg="del">
          <ac:chgData name="Jarad McInnes" userId="a5384fd2-4427-4fac-b2f8-99b902ab031d" providerId="ADAL" clId="{52356AB7-CC59-4F9F-AE92-61E5F5D2032E}" dt="2024-02-10T23:39:42.213" v="4563" actId="21"/>
          <ac:grpSpMkLst>
            <pc:docMk/>
            <pc:sldMk cId="1243350658" sldId="300"/>
            <ac:grpSpMk id="28" creationId="{E014B64E-D94B-BE2B-889C-9E6366202BB2}"/>
          </ac:grpSpMkLst>
        </pc:grpChg>
        <pc:picChg chg="add mod ord">
          <ac:chgData name="Jarad McInnes" userId="a5384fd2-4427-4fac-b2f8-99b902ab031d" providerId="ADAL" clId="{52356AB7-CC59-4F9F-AE92-61E5F5D2032E}" dt="2024-02-10T23:41:26.059" v="4722" actId="1076"/>
          <ac:picMkLst>
            <pc:docMk/>
            <pc:sldMk cId="1243350658" sldId="300"/>
            <ac:picMk id="4" creationId="{A1BF4F7A-978F-1D7B-8772-6D4AC0AEBBC1}"/>
          </ac:picMkLst>
        </pc:picChg>
        <pc:extLst>
          <p:ext xmlns:p="http://schemas.openxmlformats.org/presentationml/2006/main" uri="{D6D511B9-2390-475A-947B-AFAB55BFBCF1}">
            <pc226:cmChg xmlns:pc226="http://schemas.microsoft.com/office/powerpoint/2022/06/main/command" chg="del">
              <pc226:chgData name="Jarad McInnes" userId="a5384fd2-4427-4fac-b2f8-99b902ab031d" providerId="ADAL" clId="{52356AB7-CC59-4F9F-AE92-61E5F5D2032E}" dt="2024-02-20T05:06:41.748" v="11913"/>
              <pc2:cmMkLst xmlns:pc2="http://schemas.microsoft.com/office/powerpoint/2019/9/main/command">
                <pc:docMk/>
                <pc:sldMk cId="1243350658" sldId="300"/>
                <pc2:cmMk id="{69195C60-11EA-4F52-BB91-2422577D57BC}"/>
              </pc2:cmMkLst>
            </pc226:cmChg>
            <pc226:cmChg xmlns:pc226="http://schemas.microsoft.com/office/powerpoint/2022/06/main/command" chg="del">
              <pc226:chgData name="Jarad McInnes" userId="a5384fd2-4427-4fac-b2f8-99b902ab031d" providerId="ADAL" clId="{52356AB7-CC59-4F9F-AE92-61E5F5D2032E}" dt="2024-02-20T05:06:40.922" v="11912"/>
              <pc2:cmMkLst xmlns:pc2="http://schemas.microsoft.com/office/powerpoint/2019/9/main/command">
                <pc:docMk/>
                <pc:sldMk cId="1243350658" sldId="300"/>
                <pc2:cmMk id="{D6C5658F-329B-418E-95BF-8DD5B3616075}"/>
              </pc2:cmMkLst>
            </pc226:cmChg>
            <pc226:cmChg xmlns:pc226="http://schemas.microsoft.com/office/powerpoint/2022/06/main/command" chg="del">
              <pc226:chgData name="Jarad McInnes" userId="a5384fd2-4427-4fac-b2f8-99b902ab031d" providerId="ADAL" clId="{52356AB7-CC59-4F9F-AE92-61E5F5D2032E}" dt="2024-02-20T05:06:40.406" v="11911"/>
              <pc2:cmMkLst xmlns:pc2="http://schemas.microsoft.com/office/powerpoint/2019/9/main/command">
                <pc:docMk/>
                <pc:sldMk cId="1243350658" sldId="300"/>
                <pc2:cmMk id="{751A4AC9-FB2D-4B82-A236-9F3CEDB2FD38}"/>
              </pc2:cmMkLst>
            </pc226:cmChg>
          </p:ext>
        </pc:extLst>
      </pc:sldChg>
      <pc:sldChg chg="addSp delSp modSp new del mod">
        <pc:chgData name="Jarad McInnes" userId="a5384fd2-4427-4fac-b2f8-99b902ab031d" providerId="ADAL" clId="{52356AB7-CC59-4F9F-AE92-61E5F5D2032E}" dt="2024-02-11T02:07:17.819" v="5678" actId="47"/>
        <pc:sldMkLst>
          <pc:docMk/>
          <pc:sldMk cId="2164843520" sldId="301"/>
        </pc:sldMkLst>
        <pc:spChg chg="del">
          <ac:chgData name="Jarad McInnes" userId="a5384fd2-4427-4fac-b2f8-99b902ab031d" providerId="ADAL" clId="{52356AB7-CC59-4F9F-AE92-61E5F5D2032E}" dt="2024-02-11T00:12:24.759" v="5071" actId="478"/>
          <ac:spMkLst>
            <pc:docMk/>
            <pc:sldMk cId="2164843520" sldId="301"/>
            <ac:spMk id="4" creationId="{BC12C032-3C46-DFA3-C890-E5CB97878463}"/>
          </ac:spMkLst>
        </pc:spChg>
        <pc:spChg chg="mod topLvl">
          <ac:chgData name="Jarad McInnes" userId="a5384fd2-4427-4fac-b2f8-99b902ab031d" providerId="ADAL" clId="{52356AB7-CC59-4F9F-AE92-61E5F5D2032E}" dt="2024-02-11T02:02:01.901" v="5497" actId="3064"/>
          <ac:spMkLst>
            <pc:docMk/>
            <pc:sldMk cId="2164843520" sldId="301"/>
            <ac:spMk id="6" creationId="{177A70D0-1FF8-E843-0E2D-7C89DB1D6226}"/>
          </ac:spMkLst>
        </pc:spChg>
        <pc:spChg chg="mod topLvl">
          <ac:chgData name="Jarad McInnes" userId="a5384fd2-4427-4fac-b2f8-99b902ab031d" providerId="ADAL" clId="{52356AB7-CC59-4F9F-AE92-61E5F5D2032E}" dt="2024-02-11T02:02:01.901" v="5497" actId="3064"/>
          <ac:spMkLst>
            <pc:docMk/>
            <pc:sldMk cId="2164843520" sldId="301"/>
            <ac:spMk id="7" creationId="{D416D566-2501-225B-64CB-82413C039728}"/>
          </ac:spMkLst>
        </pc:spChg>
        <pc:spChg chg="mod topLvl">
          <ac:chgData name="Jarad McInnes" userId="a5384fd2-4427-4fac-b2f8-99b902ab031d" providerId="ADAL" clId="{52356AB7-CC59-4F9F-AE92-61E5F5D2032E}" dt="2024-02-11T02:02:01.901" v="5497" actId="3064"/>
          <ac:spMkLst>
            <pc:docMk/>
            <pc:sldMk cId="2164843520" sldId="301"/>
            <ac:spMk id="8" creationId="{7A1EECDB-3843-1A22-73D4-2F579DE35635}"/>
          </ac:spMkLst>
        </pc:spChg>
        <pc:spChg chg="mod topLvl">
          <ac:chgData name="Jarad McInnes" userId="a5384fd2-4427-4fac-b2f8-99b902ab031d" providerId="ADAL" clId="{52356AB7-CC59-4F9F-AE92-61E5F5D2032E}" dt="2024-02-11T02:02:01.901" v="5497" actId="3064"/>
          <ac:spMkLst>
            <pc:docMk/>
            <pc:sldMk cId="2164843520" sldId="301"/>
            <ac:spMk id="9" creationId="{AAC2EF99-F3F0-3B63-C03B-25B39D14ACA4}"/>
          </ac:spMkLst>
        </pc:spChg>
        <pc:spChg chg="mod topLvl">
          <ac:chgData name="Jarad McInnes" userId="a5384fd2-4427-4fac-b2f8-99b902ab031d" providerId="ADAL" clId="{52356AB7-CC59-4F9F-AE92-61E5F5D2032E}" dt="2024-02-11T02:02:01.901" v="5497" actId="3064"/>
          <ac:spMkLst>
            <pc:docMk/>
            <pc:sldMk cId="2164843520" sldId="301"/>
            <ac:spMk id="10" creationId="{4F99468B-1633-23DC-3684-90DB84D4CC28}"/>
          </ac:spMkLst>
        </pc:spChg>
        <pc:spChg chg="mod topLvl">
          <ac:chgData name="Jarad McInnes" userId="a5384fd2-4427-4fac-b2f8-99b902ab031d" providerId="ADAL" clId="{52356AB7-CC59-4F9F-AE92-61E5F5D2032E}" dt="2024-02-11T02:02:01.901" v="5497" actId="3064"/>
          <ac:spMkLst>
            <pc:docMk/>
            <pc:sldMk cId="2164843520" sldId="301"/>
            <ac:spMk id="11" creationId="{2CF0B36C-54E1-8362-67C8-E430CFC60009}"/>
          </ac:spMkLst>
        </pc:spChg>
        <pc:spChg chg="mod topLvl">
          <ac:chgData name="Jarad McInnes" userId="a5384fd2-4427-4fac-b2f8-99b902ab031d" providerId="ADAL" clId="{52356AB7-CC59-4F9F-AE92-61E5F5D2032E}" dt="2024-02-11T02:02:01.901" v="5497" actId="3064"/>
          <ac:spMkLst>
            <pc:docMk/>
            <pc:sldMk cId="2164843520" sldId="301"/>
            <ac:spMk id="12" creationId="{18BE7EF4-98E5-AD2E-AC39-574E2A1729A6}"/>
          </ac:spMkLst>
        </pc:spChg>
        <pc:spChg chg="mod topLvl">
          <ac:chgData name="Jarad McInnes" userId="a5384fd2-4427-4fac-b2f8-99b902ab031d" providerId="ADAL" clId="{52356AB7-CC59-4F9F-AE92-61E5F5D2032E}" dt="2024-02-11T02:02:40.413" v="5504" actId="14100"/>
          <ac:spMkLst>
            <pc:docMk/>
            <pc:sldMk cId="2164843520" sldId="301"/>
            <ac:spMk id="20" creationId="{B261A3FE-D525-5DBC-5305-16921296FCD9}"/>
          </ac:spMkLst>
        </pc:spChg>
        <pc:spChg chg="mod topLvl">
          <ac:chgData name="Jarad McInnes" userId="a5384fd2-4427-4fac-b2f8-99b902ab031d" providerId="ADAL" clId="{52356AB7-CC59-4F9F-AE92-61E5F5D2032E}" dt="2024-02-11T02:02:54.310" v="5508" actId="1076"/>
          <ac:spMkLst>
            <pc:docMk/>
            <pc:sldMk cId="2164843520" sldId="301"/>
            <ac:spMk id="21" creationId="{E9F74BF2-B953-FDD0-5C56-037FEFA32627}"/>
          </ac:spMkLst>
        </pc:spChg>
        <pc:spChg chg="mod topLvl">
          <ac:chgData name="Jarad McInnes" userId="a5384fd2-4427-4fac-b2f8-99b902ab031d" providerId="ADAL" clId="{52356AB7-CC59-4F9F-AE92-61E5F5D2032E}" dt="2024-02-11T02:02:48.218" v="5506" actId="1076"/>
          <ac:spMkLst>
            <pc:docMk/>
            <pc:sldMk cId="2164843520" sldId="301"/>
            <ac:spMk id="23" creationId="{F4CBB673-64F2-A903-7D7B-AD54E6A6797C}"/>
          </ac:spMkLst>
        </pc:spChg>
        <pc:spChg chg="mod topLvl">
          <ac:chgData name="Jarad McInnes" userId="a5384fd2-4427-4fac-b2f8-99b902ab031d" providerId="ADAL" clId="{52356AB7-CC59-4F9F-AE92-61E5F5D2032E}" dt="2024-02-11T02:02:43.388" v="5505" actId="1076"/>
          <ac:spMkLst>
            <pc:docMk/>
            <pc:sldMk cId="2164843520" sldId="301"/>
            <ac:spMk id="24" creationId="{A6D36F9C-EABC-75A3-F6D4-27A48C589055}"/>
          </ac:spMkLst>
        </pc:spChg>
        <pc:spChg chg="mod topLvl">
          <ac:chgData name="Jarad McInnes" userId="a5384fd2-4427-4fac-b2f8-99b902ab031d" providerId="ADAL" clId="{52356AB7-CC59-4F9F-AE92-61E5F5D2032E}" dt="2024-02-11T02:02:01.901" v="5497" actId="3064"/>
          <ac:spMkLst>
            <pc:docMk/>
            <pc:sldMk cId="2164843520" sldId="301"/>
            <ac:spMk id="25" creationId="{55B59CF9-EA95-C61A-63A6-FF01E24B488E}"/>
          </ac:spMkLst>
        </pc:spChg>
        <pc:spChg chg="mod">
          <ac:chgData name="Jarad McInnes" userId="a5384fd2-4427-4fac-b2f8-99b902ab031d" providerId="ADAL" clId="{52356AB7-CC59-4F9F-AE92-61E5F5D2032E}" dt="2024-02-11T00:12:58.439" v="5077"/>
          <ac:spMkLst>
            <pc:docMk/>
            <pc:sldMk cId="2164843520" sldId="301"/>
            <ac:spMk id="28" creationId="{6CA8FA5D-9514-001B-C994-CCE791D0B487}"/>
          </ac:spMkLst>
        </pc:spChg>
        <pc:spChg chg="mod">
          <ac:chgData name="Jarad McInnes" userId="a5384fd2-4427-4fac-b2f8-99b902ab031d" providerId="ADAL" clId="{52356AB7-CC59-4F9F-AE92-61E5F5D2032E}" dt="2024-02-11T00:12:58.439" v="5077"/>
          <ac:spMkLst>
            <pc:docMk/>
            <pc:sldMk cId="2164843520" sldId="301"/>
            <ac:spMk id="29" creationId="{DC6CD248-591E-5F25-4075-64C09B5D411E}"/>
          </ac:spMkLst>
        </pc:spChg>
        <pc:spChg chg="mod">
          <ac:chgData name="Jarad McInnes" userId="a5384fd2-4427-4fac-b2f8-99b902ab031d" providerId="ADAL" clId="{52356AB7-CC59-4F9F-AE92-61E5F5D2032E}" dt="2024-02-11T00:12:58.439" v="5077"/>
          <ac:spMkLst>
            <pc:docMk/>
            <pc:sldMk cId="2164843520" sldId="301"/>
            <ac:spMk id="30" creationId="{B9AEEB2F-CECC-DE38-C75D-36949347C896}"/>
          </ac:spMkLst>
        </pc:spChg>
        <pc:spChg chg="mod">
          <ac:chgData name="Jarad McInnes" userId="a5384fd2-4427-4fac-b2f8-99b902ab031d" providerId="ADAL" clId="{52356AB7-CC59-4F9F-AE92-61E5F5D2032E}" dt="2024-02-11T00:12:58.439" v="5077"/>
          <ac:spMkLst>
            <pc:docMk/>
            <pc:sldMk cId="2164843520" sldId="301"/>
            <ac:spMk id="31" creationId="{64BAEF08-475B-12B7-F7A9-AE2DBB42BB58}"/>
          </ac:spMkLst>
        </pc:spChg>
        <pc:spChg chg="mod">
          <ac:chgData name="Jarad McInnes" userId="a5384fd2-4427-4fac-b2f8-99b902ab031d" providerId="ADAL" clId="{52356AB7-CC59-4F9F-AE92-61E5F5D2032E}" dt="2024-02-11T00:12:58.439" v="5077"/>
          <ac:spMkLst>
            <pc:docMk/>
            <pc:sldMk cId="2164843520" sldId="301"/>
            <ac:spMk id="32" creationId="{679DADFF-17D1-061C-CF5D-06AC6B4C549F}"/>
          </ac:spMkLst>
        </pc:spChg>
        <pc:spChg chg="mod">
          <ac:chgData name="Jarad McInnes" userId="a5384fd2-4427-4fac-b2f8-99b902ab031d" providerId="ADAL" clId="{52356AB7-CC59-4F9F-AE92-61E5F5D2032E}" dt="2024-02-11T00:12:58.439" v="5077"/>
          <ac:spMkLst>
            <pc:docMk/>
            <pc:sldMk cId="2164843520" sldId="301"/>
            <ac:spMk id="33" creationId="{447162B5-075B-009E-5724-A880DCF51704}"/>
          </ac:spMkLst>
        </pc:spChg>
        <pc:spChg chg="mod">
          <ac:chgData name="Jarad McInnes" userId="a5384fd2-4427-4fac-b2f8-99b902ab031d" providerId="ADAL" clId="{52356AB7-CC59-4F9F-AE92-61E5F5D2032E}" dt="2024-02-11T00:12:58.439" v="5077"/>
          <ac:spMkLst>
            <pc:docMk/>
            <pc:sldMk cId="2164843520" sldId="301"/>
            <ac:spMk id="34" creationId="{E8658A3E-02CA-0F4A-F2CA-0EF69CC3A807}"/>
          </ac:spMkLst>
        </pc:spChg>
        <pc:spChg chg="mod">
          <ac:chgData name="Jarad McInnes" userId="a5384fd2-4427-4fac-b2f8-99b902ab031d" providerId="ADAL" clId="{52356AB7-CC59-4F9F-AE92-61E5F5D2032E}" dt="2024-02-11T00:12:58.439" v="5077"/>
          <ac:spMkLst>
            <pc:docMk/>
            <pc:sldMk cId="2164843520" sldId="301"/>
            <ac:spMk id="42" creationId="{54A8FA3C-18D9-97CC-EE34-F4644867D576}"/>
          </ac:spMkLst>
        </pc:spChg>
        <pc:spChg chg="mod">
          <ac:chgData name="Jarad McInnes" userId="a5384fd2-4427-4fac-b2f8-99b902ab031d" providerId="ADAL" clId="{52356AB7-CC59-4F9F-AE92-61E5F5D2032E}" dt="2024-02-11T00:12:58.439" v="5077"/>
          <ac:spMkLst>
            <pc:docMk/>
            <pc:sldMk cId="2164843520" sldId="301"/>
            <ac:spMk id="43" creationId="{FD956B3A-3327-6C66-9314-4672C57635C7}"/>
          </ac:spMkLst>
        </pc:spChg>
        <pc:spChg chg="mod">
          <ac:chgData name="Jarad McInnes" userId="a5384fd2-4427-4fac-b2f8-99b902ab031d" providerId="ADAL" clId="{52356AB7-CC59-4F9F-AE92-61E5F5D2032E}" dt="2024-02-11T00:12:58.439" v="5077"/>
          <ac:spMkLst>
            <pc:docMk/>
            <pc:sldMk cId="2164843520" sldId="301"/>
            <ac:spMk id="45" creationId="{17E9E83B-8C2A-A913-E3CB-3B7986796C9A}"/>
          </ac:spMkLst>
        </pc:spChg>
        <pc:spChg chg="mod">
          <ac:chgData name="Jarad McInnes" userId="a5384fd2-4427-4fac-b2f8-99b902ab031d" providerId="ADAL" clId="{52356AB7-CC59-4F9F-AE92-61E5F5D2032E}" dt="2024-02-11T00:12:58.439" v="5077"/>
          <ac:spMkLst>
            <pc:docMk/>
            <pc:sldMk cId="2164843520" sldId="301"/>
            <ac:spMk id="46" creationId="{30C06932-65E5-7B7A-ABB3-01E00EF69C00}"/>
          </ac:spMkLst>
        </pc:spChg>
        <pc:spChg chg="mod">
          <ac:chgData name="Jarad McInnes" userId="a5384fd2-4427-4fac-b2f8-99b902ab031d" providerId="ADAL" clId="{52356AB7-CC59-4F9F-AE92-61E5F5D2032E}" dt="2024-02-11T00:12:58.439" v="5077"/>
          <ac:spMkLst>
            <pc:docMk/>
            <pc:sldMk cId="2164843520" sldId="301"/>
            <ac:spMk id="47" creationId="{F68A3528-FE98-D799-C7B9-94903107E59C}"/>
          </ac:spMkLst>
        </pc:spChg>
        <pc:spChg chg="add mod">
          <ac:chgData name="Jarad McInnes" userId="a5384fd2-4427-4fac-b2f8-99b902ab031d" providerId="ADAL" clId="{52356AB7-CC59-4F9F-AE92-61E5F5D2032E}" dt="2024-02-11T02:02:01.901" v="5497" actId="3064"/>
          <ac:spMkLst>
            <pc:docMk/>
            <pc:sldMk cId="2164843520" sldId="301"/>
            <ac:spMk id="48" creationId="{8C2F305C-C917-B021-4286-5A3DCB396B7F}"/>
          </ac:spMkLst>
        </pc:spChg>
        <pc:spChg chg="add mod">
          <ac:chgData name="Jarad McInnes" userId="a5384fd2-4427-4fac-b2f8-99b902ab031d" providerId="ADAL" clId="{52356AB7-CC59-4F9F-AE92-61E5F5D2032E}" dt="2024-02-11T02:02:01.901" v="5497" actId="3064"/>
          <ac:spMkLst>
            <pc:docMk/>
            <pc:sldMk cId="2164843520" sldId="301"/>
            <ac:spMk id="49" creationId="{E4768A4A-A018-B045-F9A4-63717CA63EF3}"/>
          </ac:spMkLst>
        </pc:spChg>
        <pc:spChg chg="add mod">
          <ac:chgData name="Jarad McInnes" userId="a5384fd2-4427-4fac-b2f8-99b902ab031d" providerId="ADAL" clId="{52356AB7-CC59-4F9F-AE92-61E5F5D2032E}" dt="2024-02-11T02:02:01.901" v="5497" actId="3064"/>
          <ac:spMkLst>
            <pc:docMk/>
            <pc:sldMk cId="2164843520" sldId="301"/>
            <ac:spMk id="50" creationId="{35386199-6F01-A885-3C3C-B69568763962}"/>
          </ac:spMkLst>
        </pc:spChg>
        <pc:spChg chg="add mod">
          <ac:chgData name="Jarad McInnes" userId="a5384fd2-4427-4fac-b2f8-99b902ab031d" providerId="ADAL" clId="{52356AB7-CC59-4F9F-AE92-61E5F5D2032E}" dt="2024-02-11T02:02:01.901" v="5497" actId="3064"/>
          <ac:spMkLst>
            <pc:docMk/>
            <pc:sldMk cId="2164843520" sldId="301"/>
            <ac:spMk id="71" creationId="{2F1C93E0-7EB1-C0E2-8B3C-C02BD7174CB2}"/>
          </ac:spMkLst>
        </pc:spChg>
        <pc:spChg chg="add mod">
          <ac:chgData name="Jarad McInnes" userId="a5384fd2-4427-4fac-b2f8-99b902ab031d" providerId="ADAL" clId="{52356AB7-CC59-4F9F-AE92-61E5F5D2032E}" dt="2024-02-11T02:02:01.901" v="5497" actId="3064"/>
          <ac:spMkLst>
            <pc:docMk/>
            <pc:sldMk cId="2164843520" sldId="301"/>
            <ac:spMk id="78" creationId="{45207E50-9736-4F51-B7AF-58EC14980BB8}"/>
          </ac:spMkLst>
        </pc:spChg>
        <pc:spChg chg="add del mod">
          <ac:chgData name="Jarad McInnes" userId="a5384fd2-4427-4fac-b2f8-99b902ab031d" providerId="ADAL" clId="{52356AB7-CC59-4F9F-AE92-61E5F5D2032E}" dt="2024-02-11T01:57:13.704" v="5451" actId="478"/>
          <ac:spMkLst>
            <pc:docMk/>
            <pc:sldMk cId="2164843520" sldId="301"/>
            <ac:spMk id="87" creationId="{BEC08BD6-C0B7-8B90-F778-95D01A6CC393}"/>
          </ac:spMkLst>
        </pc:spChg>
        <pc:spChg chg="add del mod">
          <ac:chgData name="Jarad McInnes" userId="a5384fd2-4427-4fac-b2f8-99b902ab031d" providerId="ADAL" clId="{52356AB7-CC59-4F9F-AE92-61E5F5D2032E}" dt="2024-02-11T02:02:01.901" v="5497" actId="3064"/>
          <ac:spMkLst>
            <pc:docMk/>
            <pc:sldMk cId="2164843520" sldId="301"/>
            <ac:spMk id="91" creationId="{4BEF0AA5-DFB1-A412-439F-E0B2FDB12CE1}"/>
          </ac:spMkLst>
        </pc:spChg>
        <pc:grpChg chg="add del mod">
          <ac:chgData name="Jarad McInnes" userId="a5384fd2-4427-4fac-b2f8-99b902ab031d" providerId="ADAL" clId="{52356AB7-CC59-4F9F-AE92-61E5F5D2032E}" dt="2024-02-11T00:12:38.156" v="5073" actId="165"/>
          <ac:grpSpMkLst>
            <pc:docMk/>
            <pc:sldMk cId="2164843520" sldId="301"/>
            <ac:grpSpMk id="5" creationId="{6B00FAC1-88B5-0EF3-AA0F-8B08505B9685}"/>
          </ac:grpSpMkLst>
        </pc:grpChg>
        <pc:grpChg chg="add del mod">
          <ac:chgData name="Jarad McInnes" userId="a5384fd2-4427-4fac-b2f8-99b902ab031d" providerId="ADAL" clId="{52356AB7-CC59-4F9F-AE92-61E5F5D2032E}" dt="2024-02-11T00:12:59.373" v="5078"/>
          <ac:grpSpMkLst>
            <pc:docMk/>
            <pc:sldMk cId="2164843520" sldId="301"/>
            <ac:grpSpMk id="27" creationId="{9464516B-1B4C-4A3B-A031-0C9A5FC074C8}"/>
          </ac:grpSpMkLst>
        </pc:grpChg>
        <pc:grpChg chg="add mod">
          <ac:chgData name="Jarad McInnes" userId="a5384fd2-4427-4fac-b2f8-99b902ab031d" providerId="ADAL" clId="{52356AB7-CC59-4F9F-AE92-61E5F5D2032E}" dt="2024-02-11T02:02:13.788" v="5500" actId="14100"/>
          <ac:grpSpMkLst>
            <pc:docMk/>
            <pc:sldMk cId="2164843520" sldId="301"/>
            <ac:grpSpMk id="102" creationId="{F570E2D1-54BE-9207-155A-344D900ADD61}"/>
          </ac:grpSpMkLst>
        </pc:grpChg>
        <pc:cxnChg chg="mod topLvl">
          <ac:chgData name="Jarad McInnes" userId="a5384fd2-4427-4fac-b2f8-99b902ab031d" providerId="ADAL" clId="{52356AB7-CC59-4F9F-AE92-61E5F5D2032E}" dt="2024-02-11T02:02:01.901" v="5497" actId="3064"/>
          <ac:cxnSpMkLst>
            <pc:docMk/>
            <pc:sldMk cId="2164843520" sldId="301"/>
            <ac:cxnSpMk id="13" creationId="{916BB72B-C00E-3AFE-909B-3D330EEE0167}"/>
          </ac:cxnSpMkLst>
        </pc:cxnChg>
        <pc:cxnChg chg="mod topLvl">
          <ac:chgData name="Jarad McInnes" userId="a5384fd2-4427-4fac-b2f8-99b902ab031d" providerId="ADAL" clId="{52356AB7-CC59-4F9F-AE92-61E5F5D2032E}" dt="2024-02-11T02:02:01.901" v="5497" actId="3064"/>
          <ac:cxnSpMkLst>
            <pc:docMk/>
            <pc:sldMk cId="2164843520" sldId="301"/>
            <ac:cxnSpMk id="14" creationId="{D295F949-4F21-A369-4678-E431ECABD338}"/>
          </ac:cxnSpMkLst>
        </pc:cxnChg>
        <pc:cxnChg chg="mod topLvl">
          <ac:chgData name="Jarad McInnes" userId="a5384fd2-4427-4fac-b2f8-99b902ab031d" providerId="ADAL" clId="{52356AB7-CC59-4F9F-AE92-61E5F5D2032E}" dt="2024-02-11T02:02:01.901" v="5497" actId="3064"/>
          <ac:cxnSpMkLst>
            <pc:docMk/>
            <pc:sldMk cId="2164843520" sldId="301"/>
            <ac:cxnSpMk id="15" creationId="{FCE951E5-0FAB-B49B-E7CD-B0D292434031}"/>
          </ac:cxnSpMkLst>
        </pc:cxnChg>
        <pc:cxnChg chg="mod topLvl">
          <ac:chgData name="Jarad McInnes" userId="a5384fd2-4427-4fac-b2f8-99b902ab031d" providerId="ADAL" clId="{52356AB7-CC59-4F9F-AE92-61E5F5D2032E}" dt="2024-02-11T02:02:01.901" v="5497" actId="3064"/>
          <ac:cxnSpMkLst>
            <pc:docMk/>
            <pc:sldMk cId="2164843520" sldId="301"/>
            <ac:cxnSpMk id="16" creationId="{B01EBE08-63D2-9C83-34F1-7DD1E94272D1}"/>
          </ac:cxnSpMkLst>
        </pc:cxnChg>
        <pc:cxnChg chg="mod topLvl">
          <ac:chgData name="Jarad McInnes" userId="a5384fd2-4427-4fac-b2f8-99b902ab031d" providerId="ADAL" clId="{52356AB7-CC59-4F9F-AE92-61E5F5D2032E}" dt="2024-02-11T02:02:54.310" v="5508" actId="1076"/>
          <ac:cxnSpMkLst>
            <pc:docMk/>
            <pc:sldMk cId="2164843520" sldId="301"/>
            <ac:cxnSpMk id="17" creationId="{C8918401-049C-9B06-5A4F-1DB27BEDE407}"/>
          </ac:cxnSpMkLst>
        </pc:cxnChg>
        <pc:cxnChg chg="mod topLvl">
          <ac:chgData name="Jarad McInnes" userId="a5384fd2-4427-4fac-b2f8-99b902ab031d" providerId="ADAL" clId="{52356AB7-CC59-4F9F-AE92-61E5F5D2032E}" dt="2024-02-11T02:02:01.901" v="5497" actId="3064"/>
          <ac:cxnSpMkLst>
            <pc:docMk/>
            <pc:sldMk cId="2164843520" sldId="301"/>
            <ac:cxnSpMk id="18" creationId="{7152282D-A610-646E-FAC2-33EA2AD4E41F}"/>
          </ac:cxnSpMkLst>
        </pc:cxnChg>
        <pc:cxnChg chg="mod topLvl">
          <ac:chgData name="Jarad McInnes" userId="a5384fd2-4427-4fac-b2f8-99b902ab031d" providerId="ADAL" clId="{52356AB7-CC59-4F9F-AE92-61E5F5D2032E}" dt="2024-02-11T02:02:01.901" v="5497" actId="3064"/>
          <ac:cxnSpMkLst>
            <pc:docMk/>
            <pc:sldMk cId="2164843520" sldId="301"/>
            <ac:cxnSpMk id="19" creationId="{72BC9C6F-8B88-5EDE-C65F-A40ACB3620D7}"/>
          </ac:cxnSpMkLst>
        </pc:cxnChg>
        <pc:cxnChg chg="mod topLvl">
          <ac:chgData name="Jarad McInnes" userId="a5384fd2-4427-4fac-b2f8-99b902ab031d" providerId="ADAL" clId="{52356AB7-CC59-4F9F-AE92-61E5F5D2032E}" dt="2024-02-11T02:02:01.901" v="5497" actId="3064"/>
          <ac:cxnSpMkLst>
            <pc:docMk/>
            <pc:sldMk cId="2164843520" sldId="301"/>
            <ac:cxnSpMk id="22" creationId="{10A4D766-BFFB-410E-1B2D-065457ADE54D}"/>
          </ac:cxnSpMkLst>
        </pc:cxnChg>
        <pc:cxnChg chg="mod">
          <ac:chgData name="Jarad McInnes" userId="a5384fd2-4427-4fac-b2f8-99b902ab031d" providerId="ADAL" clId="{52356AB7-CC59-4F9F-AE92-61E5F5D2032E}" dt="2024-02-11T00:12:58.439" v="5077"/>
          <ac:cxnSpMkLst>
            <pc:docMk/>
            <pc:sldMk cId="2164843520" sldId="301"/>
            <ac:cxnSpMk id="35" creationId="{D11D5223-5F7B-3B70-7F5C-F64A3E88547E}"/>
          </ac:cxnSpMkLst>
        </pc:cxnChg>
        <pc:cxnChg chg="mod">
          <ac:chgData name="Jarad McInnes" userId="a5384fd2-4427-4fac-b2f8-99b902ab031d" providerId="ADAL" clId="{52356AB7-CC59-4F9F-AE92-61E5F5D2032E}" dt="2024-02-11T00:12:58.439" v="5077"/>
          <ac:cxnSpMkLst>
            <pc:docMk/>
            <pc:sldMk cId="2164843520" sldId="301"/>
            <ac:cxnSpMk id="36" creationId="{E911BA41-B341-9DB2-44D5-9F99CBCC4F28}"/>
          </ac:cxnSpMkLst>
        </pc:cxnChg>
        <pc:cxnChg chg="mod">
          <ac:chgData name="Jarad McInnes" userId="a5384fd2-4427-4fac-b2f8-99b902ab031d" providerId="ADAL" clId="{52356AB7-CC59-4F9F-AE92-61E5F5D2032E}" dt="2024-02-11T00:12:58.439" v="5077"/>
          <ac:cxnSpMkLst>
            <pc:docMk/>
            <pc:sldMk cId="2164843520" sldId="301"/>
            <ac:cxnSpMk id="37" creationId="{0F8E211E-9B92-56E0-E747-DB76F58EA021}"/>
          </ac:cxnSpMkLst>
        </pc:cxnChg>
        <pc:cxnChg chg="mod">
          <ac:chgData name="Jarad McInnes" userId="a5384fd2-4427-4fac-b2f8-99b902ab031d" providerId="ADAL" clId="{52356AB7-CC59-4F9F-AE92-61E5F5D2032E}" dt="2024-02-11T00:12:58.439" v="5077"/>
          <ac:cxnSpMkLst>
            <pc:docMk/>
            <pc:sldMk cId="2164843520" sldId="301"/>
            <ac:cxnSpMk id="38" creationId="{DFBCA7ED-4110-701C-CEF4-1F158CD09D02}"/>
          </ac:cxnSpMkLst>
        </pc:cxnChg>
        <pc:cxnChg chg="mod">
          <ac:chgData name="Jarad McInnes" userId="a5384fd2-4427-4fac-b2f8-99b902ab031d" providerId="ADAL" clId="{52356AB7-CC59-4F9F-AE92-61E5F5D2032E}" dt="2024-02-11T00:12:58.439" v="5077"/>
          <ac:cxnSpMkLst>
            <pc:docMk/>
            <pc:sldMk cId="2164843520" sldId="301"/>
            <ac:cxnSpMk id="39" creationId="{E6DB906B-4EFD-310B-8014-135F258EF17E}"/>
          </ac:cxnSpMkLst>
        </pc:cxnChg>
        <pc:cxnChg chg="mod">
          <ac:chgData name="Jarad McInnes" userId="a5384fd2-4427-4fac-b2f8-99b902ab031d" providerId="ADAL" clId="{52356AB7-CC59-4F9F-AE92-61E5F5D2032E}" dt="2024-02-11T00:12:58.439" v="5077"/>
          <ac:cxnSpMkLst>
            <pc:docMk/>
            <pc:sldMk cId="2164843520" sldId="301"/>
            <ac:cxnSpMk id="40" creationId="{DFF0AF9E-43D0-50F6-BC74-ADFEC79450A9}"/>
          </ac:cxnSpMkLst>
        </pc:cxnChg>
        <pc:cxnChg chg="mod">
          <ac:chgData name="Jarad McInnes" userId="a5384fd2-4427-4fac-b2f8-99b902ab031d" providerId="ADAL" clId="{52356AB7-CC59-4F9F-AE92-61E5F5D2032E}" dt="2024-02-11T00:12:58.439" v="5077"/>
          <ac:cxnSpMkLst>
            <pc:docMk/>
            <pc:sldMk cId="2164843520" sldId="301"/>
            <ac:cxnSpMk id="41" creationId="{A416324C-4371-9E54-B285-C1D96462A4E8}"/>
          </ac:cxnSpMkLst>
        </pc:cxnChg>
        <pc:cxnChg chg="mod">
          <ac:chgData name="Jarad McInnes" userId="a5384fd2-4427-4fac-b2f8-99b902ab031d" providerId="ADAL" clId="{52356AB7-CC59-4F9F-AE92-61E5F5D2032E}" dt="2024-02-11T00:12:58.439" v="5077"/>
          <ac:cxnSpMkLst>
            <pc:docMk/>
            <pc:sldMk cId="2164843520" sldId="301"/>
            <ac:cxnSpMk id="44" creationId="{D070E019-5D6D-8CC5-81F2-31260F20CC14}"/>
          </ac:cxnSpMkLst>
        </pc:cxnChg>
        <pc:cxnChg chg="add mod">
          <ac:chgData name="Jarad McInnes" userId="a5384fd2-4427-4fac-b2f8-99b902ab031d" providerId="ADAL" clId="{52356AB7-CC59-4F9F-AE92-61E5F5D2032E}" dt="2024-02-11T02:02:01.901" v="5497" actId="3064"/>
          <ac:cxnSpMkLst>
            <pc:docMk/>
            <pc:sldMk cId="2164843520" sldId="301"/>
            <ac:cxnSpMk id="51" creationId="{2F07541D-3BDF-617A-9F2B-10FEECA2EDF4}"/>
          </ac:cxnSpMkLst>
        </pc:cxnChg>
        <pc:cxnChg chg="add mod">
          <ac:chgData name="Jarad McInnes" userId="a5384fd2-4427-4fac-b2f8-99b902ab031d" providerId="ADAL" clId="{52356AB7-CC59-4F9F-AE92-61E5F5D2032E}" dt="2024-02-11T02:01:00.288" v="5494" actId="164"/>
          <ac:cxnSpMkLst>
            <pc:docMk/>
            <pc:sldMk cId="2164843520" sldId="301"/>
            <ac:cxnSpMk id="54" creationId="{0D82B63B-F352-E785-518C-CB3C3D3F5D49}"/>
          </ac:cxnSpMkLst>
        </pc:cxnChg>
        <pc:cxnChg chg="add mod">
          <ac:chgData name="Jarad McInnes" userId="a5384fd2-4427-4fac-b2f8-99b902ab031d" providerId="ADAL" clId="{52356AB7-CC59-4F9F-AE92-61E5F5D2032E}" dt="2024-02-11T02:02:01.901" v="5497" actId="3064"/>
          <ac:cxnSpMkLst>
            <pc:docMk/>
            <pc:sldMk cId="2164843520" sldId="301"/>
            <ac:cxnSpMk id="57" creationId="{B14A069C-A852-CB3A-09AE-8E5A86710DDD}"/>
          </ac:cxnSpMkLst>
        </pc:cxnChg>
        <pc:cxnChg chg="add mod">
          <ac:chgData name="Jarad McInnes" userId="a5384fd2-4427-4fac-b2f8-99b902ab031d" providerId="ADAL" clId="{52356AB7-CC59-4F9F-AE92-61E5F5D2032E}" dt="2024-02-11T02:01:00.288" v="5494" actId="164"/>
          <ac:cxnSpMkLst>
            <pc:docMk/>
            <pc:sldMk cId="2164843520" sldId="301"/>
            <ac:cxnSpMk id="64" creationId="{11B88584-8405-7BC5-55E3-BE7525987311}"/>
          </ac:cxnSpMkLst>
        </pc:cxnChg>
        <pc:cxnChg chg="add del mod">
          <ac:chgData name="Jarad McInnes" userId="a5384fd2-4427-4fac-b2f8-99b902ab031d" providerId="ADAL" clId="{52356AB7-CC59-4F9F-AE92-61E5F5D2032E}" dt="2024-02-11T00:16:56.884" v="5200" actId="478"/>
          <ac:cxnSpMkLst>
            <pc:docMk/>
            <pc:sldMk cId="2164843520" sldId="301"/>
            <ac:cxnSpMk id="68" creationId="{D67E5718-8399-C01E-76A3-B2A70349672C}"/>
          </ac:cxnSpMkLst>
        </pc:cxnChg>
        <pc:cxnChg chg="add mod">
          <ac:chgData name="Jarad McInnes" userId="a5384fd2-4427-4fac-b2f8-99b902ab031d" providerId="ADAL" clId="{52356AB7-CC59-4F9F-AE92-61E5F5D2032E}" dt="2024-02-11T02:01:00.288" v="5494" actId="164"/>
          <ac:cxnSpMkLst>
            <pc:docMk/>
            <pc:sldMk cId="2164843520" sldId="301"/>
            <ac:cxnSpMk id="69" creationId="{3082F349-3FF7-77F3-06D8-B2A5FA4E8BE8}"/>
          </ac:cxnSpMkLst>
        </pc:cxnChg>
        <pc:cxnChg chg="add mod">
          <ac:chgData name="Jarad McInnes" userId="a5384fd2-4427-4fac-b2f8-99b902ab031d" providerId="ADAL" clId="{52356AB7-CC59-4F9F-AE92-61E5F5D2032E}" dt="2024-02-11T02:02:01.901" v="5497" actId="3064"/>
          <ac:cxnSpMkLst>
            <pc:docMk/>
            <pc:sldMk cId="2164843520" sldId="301"/>
            <ac:cxnSpMk id="72" creationId="{9C94DF3D-08A3-75B5-CD88-62160A0551BE}"/>
          </ac:cxnSpMkLst>
        </pc:cxnChg>
      </pc:sldChg>
      <pc:sldChg chg="addSp modSp add mod ord modTransition delCm">
        <pc:chgData name="Jarad McInnes" userId="a5384fd2-4427-4fac-b2f8-99b902ab031d" providerId="ADAL" clId="{52356AB7-CC59-4F9F-AE92-61E5F5D2032E}" dt="2024-02-21T20:44:31.883" v="12123"/>
        <pc:sldMkLst>
          <pc:docMk/>
          <pc:sldMk cId="2336941981" sldId="301"/>
        </pc:sldMkLst>
        <pc:spChg chg="mod">
          <ac:chgData name="Jarad McInnes" userId="a5384fd2-4427-4fac-b2f8-99b902ab031d" providerId="ADAL" clId="{52356AB7-CC59-4F9F-AE92-61E5F5D2032E}" dt="2024-02-11T02:50:34.138" v="6308" actId="20577"/>
          <ac:spMkLst>
            <pc:docMk/>
            <pc:sldMk cId="2336941981" sldId="301"/>
            <ac:spMk id="2" creationId="{2E778CCD-4653-482F-AC21-50F1520B649B}"/>
          </ac:spMkLst>
        </pc:spChg>
        <pc:spChg chg="mod">
          <ac:chgData name="Jarad McInnes" userId="a5384fd2-4427-4fac-b2f8-99b902ab031d" providerId="ADAL" clId="{52356AB7-CC59-4F9F-AE92-61E5F5D2032E}" dt="2024-02-21T08:46:04.374" v="12116" actId="20577"/>
          <ac:spMkLst>
            <pc:docMk/>
            <pc:sldMk cId="2336941981" sldId="301"/>
            <ac:spMk id="3" creationId="{111DA881-EEC1-4EA1-848B-0972FEA38D9D}"/>
          </ac:spMkLst>
        </pc:spChg>
        <pc:picChg chg="add mod">
          <ac:chgData name="Jarad McInnes" userId="a5384fd2-4427-4fac-b2f8-99b902ab031d" providerId="ADAL" clId="{52356AB7-CC59-4F9F-AE92-61E5F5D2032E}" dt="2024-02-11T02:57:54.943" v="6706" actId="1076"/>
          <ac:picMkLst>
            <pc:docMk/>
            <pc:sldMk cId="2336941981" sldId="301"/>
            <ac:picMk id="5" creationId="{831BECCD-836A-F3DA-85CB-B204883454CB}"/>
          </ac:picMkLst>
        </pc:picChg>
        <pc:extLst>
          <p:ext xmlns:p="http://schemas.openxmlformats.org/presentationml/2006/main" uri="{D6D511B9-2390-475A-947B-AFAB55BFBCF1}">
            <pc226:cmChg xmlns:pc226="http://schemas.microsoft.com/office/powerpoint/2022/06/main/command" chg="del">
              <pc226:chgData name="Jarad McInnes" userId="a5384fd2-4427-4fac-b2f8-99b902ab031d" providerId="ADAL" clId="{52356AB7-CC59-4F9F-AE92-61E5F5D2032E}" dt="2024-02-20T05:06:55.423" v="11921"/>
              <pc2:cmMkLst xmlns:pc2="http://schemas.microsoft.com/office/powerpoint/2019/9/main/command">
                <pc:docMk/>
                <pc:sldMk cId="2336941981" sldId="301"/>
                <pc2:cmMk id="{2BEF9502-6ABA-4DBF-8C0A-00BB54BED137}"/>
              </pc2:cmMkLst>
            </pc226:cmChg>
            <pc226:cmChg xmlns:pc226="http://schemas.microsoft.com/office/powerpoint/2022/06/main/command" chg="del">
              <pc226:chgData name="Jarad McInnes" userId="a5384fd2-4427-4fac-b2f8-99b902ab031d" providerId="ADAL" clId="{52356AB7-CC59-4F9F-AE92-61E5F5D2032E}" dt="2024-02-20T05:06:56.313" v="11922"/>
              <pc2:cmMkLst xmlns:pc2="http://schemas.microsoft.com/office/powerpoint/2019/9/main/command">
                <pc:docMk/>
                <pc:sldMk cId="2336941981" sldId="301"/>
                <pc2:cmMk id="{265FCC33-E429-44BB-90D9-0E737FF450B3}"/>
              </pc2:cmMkLst>
            </pc226:cmChg>
            <pc226:cmChg xmlns:pc226="http://schemas.microsoft.com/office/powerpoint/2022/06/main/command" chg="del">
              <pc226:chgData name="Jarad McInnes" userId="a5384fd2-4427-4fac-b2f8-99b902ab031d" providerId="ADAL" clId="{52356AB7-CC59-4F9F-AE92-61E5F5D2032E}" dt="2024-02-20T05:06:52.718" v="11918"/>
              <pc2:cmMkLst xmlns:pc2="http://schemas.microsoft.com/office/powerpoint/2019/9/main/command">
                <pc:docMk/>
                <pc:sldMk cId="2336941981" sldId="301"/>
                <pc2:cmMk id="{B3B64E6C-6E3C-4516-9C07-043C3547A518}"/>
              </pc2:cmMkLst>
            </pc226:cmChg>
            <pc226:cmChg xmlns:pc226="http://schemas.microsoft.com/office/powerpoint/2022/06/main/command" chg="del">
              <pc226:chgData name="Jarad McInnes" userId="a5384fd2-4427-4fac-b2f8-99b902ab031d" providerId="ADAL" clId="{52356AB7-CC59-4F9F-AE92-61E5F5D2032E}" dt="2024-02-20T05:06:53.139" v="11919"/>
              <pc2:cmMkLst xmlns:pc2="http://schemas.microsoft.com/office/powerpoint/2019/9/main/command">
                <pc:docMk/>
                <pc:sldMk cId="2336941981" sldId="301"/>
                <pc2:cmMk id="{F30746B8-2F29-4A63-80C1-21A17D422835}"/>
              </pc2:cmMkLst>
            </pc226:cmChg>
            <pc226:cmChg xmlns:pc226="http://schemas.microsoft.com/office/powerpoint/2022/06/main/command" chg="del">
              <pc226:chgData name="Jarad McInnes" userId="a5384fd2-4427-4fac-b2f8-99b902ab031d" providerId="ADAL" clId="{52356AB7-CC59-4F9F-AE92-61E5F5D2032E}" dt="2024-02-20T05:06:53.574" v="11920"/>
              <pc2:cmMkLst xmlns:pc2="http://schemas.microsoft.com/office/powerpoint/2019/9/main/command">
                <pc:docMk/>
                <pc:sldMk cId="2336941981" sldId="301"/>
                <pc2:cmMk id="{DFF999D8-EF1E-4EFD-9BEC-EFAF969E57EE}"/>
              </pc2:cmMkLst>
            </pc226:cmChg>
          </p:ext>
        </pc:extLst>
      </pc:sldChg>
      <pc:sldChg chg="addSp delSp modSp add mod modTransition delCm modCm">
        <pc:chgData name="Jarad McInnes" userId="a5384fd2-4427-4fac-b2f8-99b902ab031d" providerId="ADAL" clId="{52356AB7-CC59-4F9F-AE92-61E5F5D2032E}" dt="2024-02-21T20:44:31.883" v="12123"/>
        <pc:sldMkLst>
          <pc:docMk/>
          <pc:sldMk cId="4234501656" sldId="302"/>
        </pc:sldMkLst>
        <pc:spChg chg="mod">
          <ac:chgData name="Jarad McInnes" userId="a5384fd2-4427-4fac-b2f8-99b902ab031d" providerId="ADAL" clId="{52356AB7-CC59-4F9F-AE92-61E5F5D2032E}" dt="2024-02-21T08:45:52.570" v="12115" actId="20577"/>
          <ac:spMkLst>
            <pc:docMk/>
            <pc:sldMk cId="4234501656" sldId="302"/>
            <ac:spMk id="3" creationId="{64B9D28E-16F2-1ACC-F93D-0548D94B6BB3}"/>
          </ac:spMkLst>
        </pc:spChg>
        <pc:spChg chg="del">
          <ac:chgData name="Jarad McInnes" userId="a5384fd2-4427-4fac-b2f8-99b902ab031d" providerId="ADAL" clId="{52356AB7-CC59-4F9F-AE92-61E5F5D2032E}" dt="2024-02-11T03:47:44.188" v="7532" actId="478"/>
          <ac:spMkLst>
            <pc:docMk/>
            <pc:sldMk cId="4234501656" sldId="302"/>
            <ac:spMk id="4" creationId="{D2DD5619-28B3-5B2E-6F3C-6B805883A3C2}"/>
          </ac:spMkLst>
        </pc:spChg>
        <pc:spChg chg="del">
          <ac:chgData name="Jarad McInnes" userId="a5384fd2-4427-4fac-b2f8-99b902ab031d" providerId="ADAL" clId="{52356AB7-CC59-4F9F-AE92-61E5F5D2032E}" dt="2024-02-11T03:47:47.842" v="7534" actId="478"/>
          <ac:spMkLst>
            <pc:docMk/>
            <pc:sldMk cId="4234501656" sldId="302"/>
            <ac:spMk id="5" creationId="{D2F2AEFE-AF9A-8BC8-BD56-86B9056D88AA}"/>
          </ac:spMkLst>
        </pc:spChg>
        <pc:spChg chg="add del mod">
          <ac:chgData name="Jarad McInnes" userId="a5384fd2-4427-4fac-b2f8-99b902ab031d" providerId="ADAL" clId="{52356AB7-CC59-4F9F-AE92-61E5F5D2032E}" dt="2024-02-11T03:47:46.136" v="7533" actId="478"/>
          <ac:spMkLst>
            <pc:docMk/>
            <pc:sldMk cId="4234501656" sldId="302"/>
            <ac:spMk id="8" creationId="{45A82A69-AEA6-E218-B339-ABE19AC95F02}"/>
          </ac:spMkLst>
        </pc:spChg>
        <pc:spChg chg="add del mod">
          <ac:chgData name="Jarad McInnes" userId="a5384fd2-4427-4fac-b2f8-99b902ab031d" providerId="ADAL" clId="{52356AB7-CC59-4F9F-AE92-61E5F5D2032E}" dt="2024-02-11T03:47:50.023" v="7535" actId="478"/>
          <ac:spMkLst>
            <pc:docMk/>
            <pc:sldMk cId="4234501656" sldId="302"/>
            <ac:spMk id="10" creationId="{95DB1826-3137-CDC6-D9B7-2201AAEE4C8C}"/>
          </ac:spMkLst>
        </pc:spChg>
        <pc:picChg chg="add del mod">
          <ac:chgData name="Jarad McInnes" userId="a5384fd2-4427-4fac-b2f8-99b902ab031d" providerId="ADAL" clId="{52356AB7-CC59-4F9F-AE92-61E5F5D2032E}" dt="2024-02-11T06:01:39.960" v="8586" actId="478"/>
          <ac:picMkLst>
            <pc:docMk/>
            <pc:sldMk cId="4234501656" sldId="302"/>
            <ac:picMk id="12" creationId="{08847BAA-51FB-C22F-AA39-4807E2B5D0A4}"/>
          </ac:picMkLst>
        </pc:picChg>
        <pc:picChg chg="add del mod">
          <ac:chgData name="Jarad McInnes" userId="a5384fd2-4427-4fac-b2f8-99b902ab031d" providerId="ADAL" clId="{52356AB7-CC59-4F9F-AE92-61E5F5D2032E}" dt="2024-02-11T06:00:47.206" v="8582" actId="478"/>
          <ac:picMkLst>
            <pc:docMk/>
            <pc:sldMk cId="4234501656" sldId="302"/>
            <ac:picMk id="14" creationId="{22E88E73-6B5E-00FB-918E-E02891BA7086}"/>
          </ac:picMkLst>
        </pc:picChg>
        <pc:picChg chg="add del mod">
          <ac:chgData name="Jarad McInnes" userId="a5384fd2-4427-4fac-b2f8-99b902ab031d" providerId="ADAL" clId="{52356AB7-CC59-4F9F-AE92-61E5F5D2032E}" dt="2024-02-11T06:01:06.950" v="8584" actId="478"/>
          <ac:picMkLst>
            <pc:docMk/>
            <pc:sldMk cId="4234501656" sldId="302"/>
            <ac:picMk id="16" creationId="{66F7F3CC-39C5-45C3-5880-CFF50FF5CECA}"/>
          </ac:picMkLst>
        </pc:picChg>
        <pc:picChg chg="add mod">
          <ac:chgData name="Jarad McInnes" userId="a5384fd2-4427-4fac-b2f8-99b902ab031d" providerId="ADAL" clId="{52356AB7-CC59-4F9F-AE92-61E5F5D2032E}" dt="2024-02-11T06:01:46.132" v="8588" actId="1076"/>
          <ac:picMkLst>
            <pc:docMk/>
            <pc:sldMk cId="4234501656" sldId="302"/>
            <ac:picMk id="18" creationId="{AAAF5E6F-1F84-DB6F-8687-27BF6CA6E00F}"/>
          </ac:picMkLst>
        </pc:picChg>
        <pc:extLst>
          <p:ext xmlns:p="http://schemas.openxmlformats.org/presentationml/2006/main" uri="{D6D511B9-2390-475A-947B-AFAB55BFBCF1}">
            <pc226:cmChg xmlns:pc226="http://schemas.microsoft.com/office/powerpoint/2022/06/main/command" chg="del mod">
              <pc226:chgData name="Jarad McInnes" userId="a5384fd2-4427-4fac-b2f8-99b902ab031d" providerId="ADAL" clId="{52356AB7-CC59-4F9F-AE92-61E5F5D2032E}" dt="2024-02-20T05:07:27.451" v="11928"/>
              <pc2:cmMkLst xmlns:pc2="http://schemas.microsoft.com/office/powerpoint/2019/9/main/command">
                <pc:docMk/>
                <pc:sldMk cId="4234501656" sldId="302"/>
                <pc2:cmMk id="{FAA52613-6316-494F-9EF3-9A899C064F39}"/>
              </pc2:cmMkLst>
            </pc226:cmChg>
          </p:ext>
        </pc:extLst>
      </pc:sldChg>
      <pc:sldChg chg="modSp new mod modNotesTx">
        <pc:chgData name="Jarad McInnes" userId="a5384fd2-4427-4fac-b2f8-99b902ab031d" providerId="ADAL" clId="{52356AB7-CC59-4F9F-AE92-61E5F5D2032E}" dt="2024-02-11T09:28:55.576" v="11224"/>
        <pc:sldMkLst>
          <pc:docMk/>
          <pc:sldMk cId="2117889576" sldId="303"/>
        </pc:sldMkLst>
        <pc:spChg chg="mod">
          <ac:chgData name="Jarad McInnes" userId="a5384fd2-4427-4fac-b2f8-99b902ab031d" providerId="ADAL" clId="{52356AB7-CC59-4F9F-AE92-61E5F5D2032E}" dt="2024-02-11T09:27:09.544" v="11220" actId="20577"/>
          <ac:spMkLst>
            <pc:docMk/>
            <pc:sldMk cId="2117889576" sldId="303"/>
            <ac:spMk id="2" creationId="{1DA15400-36C5-44B1-6D89-56C15DE2C907}"/>
          </ac:spMkLst>
        </pc:spChg>
      </pc:sldChg>
      <pc:sldChg chg="del mod modShow modNotesTx">
        <pc:chgData name="Jarad McInnes" userId="a5384fd2-4427-4fac-b2f8-99b902ab031d" providerId="ADAL" clId="{52356AB7-CC59-4F9F-AE92-61E5F5D2032E}" dt="2024-02-20T01:17:50.798" v="11910" actId="47"/>
        <pc:sldMkLst>
          <pc:docMk/>
          <pc:sldMk cId="405017821" sldId="304"/>
        </pc:sldMkLst>
      </pc:sldChg>
    </pc:docChg>
  </pc:docChgLst>
  <pc:docChgLst>
    <pc:chgData name="Justin Anderson" userId="eea4630f-8893-488c-a480-a18d3c192f53" providerId="ADAL" clId="{56C153F5-4DEC-4EE8-BD6B-80E382BC3747}"/>
    <pc:docChg chg="custSel modSld sldOrd">
      <pc:chgData name="Justin Anderson" userId="eea4630f-8893-488c-a480-a18d3c192f53" providerId="ADAL" clId="{56C153F5-4DEC-4EE8-BD6B-80E382BC3747}" dt="2024-02-13T04:28:58.663" v="602" actId="20577"/>
      <pc:docMkLst>
        <pc:docMk/>
      </pc:docMkLst>
      <pc:sldChg chg="modSp mod addCm modCm">
        <pc:chgData name="Justin Anderson" userId="eea4630f-8893-488c-a480-a18d3c192f53" providerId="ADAL" clId="{56C153F5-4DEC-4EE8-BD6B-80E382BC3747}" dt="2024-02-13T04:03:46.917" v="316"/>
        <pc:sldMkLst>
          <pc:docMk/>
          <pc:sldMk cId="2081833848" sldId="258"/>
        </pc:sldMkLst>
        <pc:spChg chg="mod">
          <ac:chgData name="Justin Anderson" userId="eea4630f-8893-488c-a480-a18d3c192f53" providerId="ADAL" clId="{56C153F5-4DEC-4EE8-BD6B-80E382BC3747}" dt="2024-02-13T04:02:14.786" v="315" actId="13926"/>
          <ac:spMkLst>
            <pc:docMk/>
            <pc:sldMk cId="2081833848" sldId="258"/>
            <ac:spMk id="3" creationId="{111DA881-EEC1-4EA1-848B-0972FEA38D9D}"/>
          </ac:spMkLst>
        </pc:spChg>
      </pc:sldChg>
      <pc:sldChg chg="modSp mod ord addCm">
        <pc:chgData name="Justin Anderson" userId="eea4630f-8893-488c-a480-a18d3c192f53" providerId="ADAL" clId="{56C153F5-4DEC-4EE8-BD6B-80E382BC3747}" dt="2024-02-13T04:15:22.579" v="500"/>
        <pc:sldMkLst>
          <pc:docMk/>
          <pc:sldMk cId="3783533694" sldId="266"/>
        </pc:sldMkLst>
        <pc:spChg chg="mod">
          <ac:chgData name="Justin Anderson" userId="eea4630f-8893-488c-a480-a18d3c192f53" providerId="ADAL" clId="{56C153F5-4DEC-4EE8-BD6B-80E382BC3747}" dt="2024-02-13T03:32:14.645" v="44" actId="13926"/>
          <ac:spMkLst>
            <pc:docMk/>
            <pc:sldMk cId="3783533694" sldId="266"/>
            <ac:spMk id="3" creationId="{4298DB11-95D2-4703-9CD7-244D734AF818}"/>
          </ac:spMkLst>
        </pc:spChg>
      </pc:sldChg>
      <pc:sldChg chg="addCm">
        <pc:chgData name="Justin Anderson" userId="eea4630f-8893-488c-a480-a18d3c192f53" providerId="ADAL" clId="{56C153F5-4DEC-4EE8-BD6B-80E382BC3747}" dt="2024-02-13T04:26:32.233" v="568"/>
        <pc:sldMkLst>
          <pc:docMk/>
          <pc:sldMk cId="2450918426" sldId="287"/>
        </pc:sldMkLst>
      </pc:sldChg>
      <pc:sldChg chg="modSp mod addCm">
        <pc:chgData name="Justin Anderson" userId="eea4630f-8893-488c-a480-a18d3c192f53" providerId="ADAL" clId="{56C153F5-4DEC-4EE8-BD6B-80E382BC3747}" dt="2024-02-13T04:28:02.861" v="571"/>
        <pc:sldMkLst>
          <pc:docMk/>
          <pc:sldMk cId="378420619" sldId="288"/>
        </pc:sldMkLst>
        <pc:spChg chg="mod">
          <ac:chgData name="Justin Anderson" userId="eea4630f-8893-488c-a480-a18d3c192f53" providerId="ADAL" clId="{56C153F5-4DEC-4EE8-BD6B-80E382BC3747}" dt="2024-02-13T04:13:21.981" v="499" actId="20577"/>
          <ac:spMkLst>
            <pc:docMk/>
            <pc:sldMk cId="378420619" sldId="288"/>
            <ac:spMk id="3" creationId="{C52A7535-6F7D-497D-B136-5AAFAD1EDE19}"/>
          </ac:spMkLst>
        </pc:spChg>
      </pc:sldChg>
      <pc:sldChg chg="modSp mod addCm">
        <pc:chgData name="Justin Anderson" userId="eea4630f-8893-488c-a480-a18d3c192f53" providerId="ADAL" clId="{56C153F5-4DEC-4EE8-BD6B-80E382BC3747}" dt="2024-02-13T04:20:05.479" v="501"/>
        <pc:sldMkLst>
          <pc:docMk/>
          <pc:sldMk cId="2977517883" sldId="291"/>
        </pc:sldMkLst>
        <pc:spChg chg="mod">
          <ac:chgData name="Justin Anderson" userId="eea4630f-8893-488c-a480-a18d3c192f53" providerId="ADAL" clId="{56C153F5-4DEC-4EE8-BD6B-80E382BC3747}" dt="2024-02-13T03:33:21.509" v="46" actId="20577"/>
          <ac:spMkLst>
            <pc:docMk/>
            <pc:sldMk cId="2977517883" sldId="291"/>
            <ac:spMk id="3" creationId="{4298DB11-95D2-4703-9CD7-244D734AF818}"/>
          </ac:spMkLst>
        </pc:spChg>
      </pc:sldChg>
      <pc:sldChg chg="modSp mod addCm delCm modCm">
        <pc:chgData name="Justin Anderson" userId="eea4630f-8893-488c-a480-a18d3c192f53" providerId="ADAL" clId="{56C153F5-4DEC-4EE8-BD6B-80E382BC3747}" dt="2024-02-13T04:28:58.663" v="602" actId="20577"/>
        <pc:sldMkLst>
          <pc:docMk/>
          <pc:sldMk cId="2327864455" sldId="298"/>
        </pc:sldMkLst>
        <pc:spChg chg="mod">
          <ac:chgData name="Justin Anderson" userId="eea4630f-8893-488c-a480-a18d3c192f53" providerId="ADAL" clId="{56C153F5-4DEC-4EE8-BD6B-80E382BC3747}" dt="2024-02-13T04:28:58.663" v="602" actId="20577"/>
          <ac:spMkLst>
            <pc:docMk/>
            <pc:sldMk cId="2327864455" sldId="298"/>
            <ac:spMk id="9" creationId="{3F060E49-9B36-E12A-BEF3-434716BEBB3A}"/>
          </ac:spMkLst>
        </pc:spChg>
      </pc:sldChg>
      <pc:sldChg chg="modSp mod addCm">
        <pc:chgData name="Justin Anderson" userId="eea4630f-8893-488c-a480-a18d3c192f53" providerId="ADAL" clId="{56C153F5-4DEC-4EE8-BD6B-80E382BC3747}" dt="2024-02-13T04:25:36.677" v="567"/>
        <pc:sldMkLst>
          <pc:docMk/>
          <pc:sldMk cId="2083506024" sldId="299"/>
        </pc:sldMkLst>
        <pc:spChg chg="mod">
          <ac:chgData name="Justin Anderson" userId="eea4630f-8893-488c-a480-a18d3c192f53" providerId="ADAL" clId="{56C153F5-4DEC-4EE8-BD6B-80E382BC3747}" dt="2024-02-13T04:24:51.950" v="566" actId="20577"/>
          <ac:spMkLst>
            <pc:docMk/>
            <pc:sldMk cId="2083506024" sldId="299"/>
            <ac:spMk id="3" creationId="{4298DB11-95D2-4703-9CD7-244D734AF818}"/>
          </ac:spMkLst>
        </pc:spChg>
      </pc:sldChg>
      <pc:sldChg chg="addCm">
        <pc:chgData name="Justin Anderson" userId="eea4630f-8893-488c-a480-a18d3c192f53" providerId="ADAL" clId="{56C153F5-4DEC-4EE8-BD6B-80E382BC3747}" dt="2024-02-13T03:30:36.260" v="1"/>
        <pc:sldMkLst>
          <pc:docMk/>
          <pc:sldMk cId="1243350658" sldId="300"/>
        </pc:sldMkLst>
      </pc:sldChg>
      <pc:sldChg chg="modSp mod addCm modCm">
        <pc:chgData name="Justin Anderson" userId="eea4630f-8893-488c-a480-a18d3c192f53" providerId="ADAL" clId="{56C153F5-4DEC-4EE8-BD6B-80E382BC3747}" dt="2024-02-13T03:56:28.805" v="82"/>
        <pc:sldMkLst>
          <pc:docMk/>
          <pc:sldMk cId="2336941981" sldId="301"/>
        </pc:sldMkLst>
        <pc:spChg chg="mod">
          <ac:chgData name="Justin Anderson" userId="eea4630f-8893-488c-a480-a18d3c192f53" providerId="ADAL" clId="{56C153F5-4DEC-4EE8-BD6B-80E382BC3747}" dt="2024-02-13T03:47:44.329" v="78" actId="20577"/>
          <ac:spMkLst>
            <pc:docMk/>
            <pc:sldMk cId="2336941981" sldId="301"/>
            <ac:spMk id="3" creationId="{111DA881-EEC1-4EA1-848B-0972FEA38D9D}"/>
          </ac:spMkLst>
        </pc:spChg>
      </pc:sldChg>
      <pc:sldChg chg="modSp mod addCm">
        <pc:chgData name="Justin Anderson" userId="eea4630f-8893-488c-a480-a18d3c192f53" providerId="ADAL" clId="{56C153F5-4DEC-4EE8-BD6B-80E382BC3747}" dt="2024-02-13T04:22:28.607" v="502"/>
        <pc:sldMkLst>
          <pc:docMk/>
          <pc:sldMk cId="4234501656" sldId="302"/>
        </pc:sldMkLst>
        <pc:spChg chg="mod">
          <ac:chgData name="Justin Anderson" userId="eea4630f-8893-488c-a480-a18d3c192f53" providerId="ADAL" clId="{56C153F5-4DEC-4EE8-BD6B-80E382BC3747}" dt="2024-02-13T04:04:58.036" v="317" actId="115"/>
          <ac:spMkLst>
            <pc:docMk/>
            <pc:sldMk cId="4234501656" sldId="302"/>
            <ac:spMk id="3" creationId="{64B9D28E-16F2-1ACC-F93D-0548D94B6BB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4B2D92-CF70-4B3C-9C4E-30377334AE38}" type="datetimeFigureOut">
              <a:rPr lang="en-AU" smtClean="0"/>
              <a:t>22/02/2024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28BE27-3870-4B16-A128-E2F46AAE701F}" type="slidenum">
              <a:rPr lang="en-AU" smtClean="0"/>
              <a:t>‹#›</a:t>
            </a:fld>
            <a:endParaRPr lang="en-AU"/>
          </a:p>
        </p:txBody>
      </p:sp>
    </p:spTree>
    <p:extLst>
      <p:ext uri="{BB962C8B-B14F-4D97-AF65-F5344CB8AC3E}">
        <p14:creationId xmlns:p14="http://schemas.microsoft.com/office/powerpoint/2010/main" val="4168048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Wastewater Catchment: Population of 1.86 million, Area of 68,247 hectares. </a:t>
            </a:r>
            <a:endParaRPr lang="en-AU"/>
          </a:p>
        </p:txBody>
      </p:sp>
      <p:sp>
        <p:nvSpPr>
          <p:cNvPr id="4" name="Slide Number Placeholder 3"/>
          <p:cNvSpPr>
            <a:spLocks noGrp="1"/>
          </p:cNvSpPr>
          <p:nvPr>
            <p:ph type="sldNum" sz="quarter" idx="5"/>
          </p:nvPr>
        </p:nvSpPr>
        <p:spPr/>
        <p:txBody>
          <a:bodyPr/>
          <a:lstStyle/>
          <a:p>
            <a:fld id="{D128BE27-3870-4B16-A128-E2F46AAE701F}" type="slidenum">
              <a:rPr lang="en-AU" smtClean="0"/>
              <a:t>3</a:t>
            </a:fld>
            <a:endParaRPr lang="en-AU"/>
          </a:p>
        </p:txBody>
      </p:sp>
    </p:spTree>
    <p:extLst>
      <p:ext uri="{BB962C8B-B14F-4D97-AF65-F5344CB8AC3E}">
        <p14:creationId xmlns:p14="http://schemas.microsoft.com/office/powerpoint/2010/main" val="3405996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Wastewater Catchment: Population of 1.86 million, Area of 68,247 hectares. </a:t>
            </a:r>
            <a:endParaRPr lang="en-AU"/>
          </a:p>
        </p:txBody>
      </p:sp>
      <p:sp>
        <p:nvSpPr>
          <p:cNvPr id="4" name="Slide Number Placeholder 3"/>
          <p:cNvSpPr>
            <a:spLocks noGrp="1"/>
          </p:cNvSpPr>
          <p:nvPr>
            <p:ph type="sldNum" sz="quarter" idx="5"/>
          </p:nvPr>
        </p:nvSpPr>
        <p:spPr/>
        <p:txBody>
          <a:bodyPr/>
          <a:lstStyle/>
          <a:p>
            <a:fld id="{D128BE27-3870-4B16-A128-E2F46AAE701F}" type="slidenum">
              <a:rPr lang="en-AU" smtClean="0"/>
              <a:t>4</a:t>
            </a:fld>
            <a:endParaRPr lang="en-AU"/>
          </a:p>
        </p:txBody>
      </p:sp>
    </p:spTree>
    <p:extLst>
      <p:ext uri="{BB962C8B-B14F-4D97-AF65-F5344CB8AC3E}">
        <p14:creationId xmlns:p14="http://schemas.microsoft.com/office/powerpoint/2010/main" val="3130689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1" indent="-342900">
              <a:buFont typeface="Arial" panose="020B0604020202020204" pitchFamily="34" charset="0"/>
              <a:buChar char="•"/>
            </a:pPr>
            <a:r>
              <a:rPr lang="en-GB" b="0" i="0">
                <a:effectLst/>
                <a:latin typeface="Söhne"/>
              </a:rPr>
              <a:t>Biomethane Upgrader</a:t>
            </a:r>
          </a:p>
          <a:p>
            <a:pPr marL="630900" lvl="2" indent="-342900">
              <a:buFont typeface="Arial" panose="020B0604020202020204" pitchFamily="34" charset="0"/>
              <a:buChar char="•"/>
            </a:pPr>
            <a:r>
              <a:rPr lang="en-GB" b="0" i="0">
                <a:effectLst/>
                <a:latin typeface="Söhne"/>
              </a:rPr>
              <a:t>Pretreatment:</a:t>
            </a:r>
            <a:r>
              <a:rPr lang="en-GB">
                <a:latin typeface="Söhne"/>
              </a:rPr>
              <a:t> </a:t>
            </a:r>
            <a:r>
              <a:rPr lang="en-GB" b="0" i="0">
                <a:effectLst/>
                <a:latin typeface="Söhne"/>
              </a:rPr>
              <a:t>Cooling Skid and Chiller Unit, Activated Carbon Vessels</a:t>
            </a:r>
          </a:p>
          <a:p>
            <a:pPr marL="630900" lvl="2" indent="-342900">
              <a:buFont typeface="Arial" panose="020B0604020202020204" pitchFamily="34" charset="0"/>
              <a:buChar char="•"/>
            </a:pPr>
            <a:r>
              <a:rPr lang="en-GB" b="0" i="0">
                <a:effectLst/>
                <a:latin typeface="Söhne"/>
              </a:rPr>
              <a:t>Compressor: </a:t>
            </a:r>
          </a:p>
          <a:p>
            <a:pPr marL="630900" lvl="2" indent="-342900">
              <a:buFont typeface="Arial" panose="020B0604020202020204" pitchFamily="34" charset="0"/>
              <a:buChar char="•"/>
            </a:pPr>
            <a:r>
              <a:rPr lang="en-GB" b="0" i="0">
                <a:effectLst/>
                <a:latin typeface="Söhne"/>
              </a:rPr>
              <a:t>Membrane Upgrader: Separates CO2 and CH4 using patented 3-stage membrane technology.</a:t>
            </a:r>
          </a:p>
          <a:p>
            <a:pPr marL="630900" lvl="2" indent="-342900">
              <a:buFont typeface="Arial" panose="020B0604020202020204" pitchFamily="34" charset="0"/>
              <a:buChar char="•"/>
            </a:pPr>
            <a:r>
              <a:rPr lang="en-GB">
                <a:latin typeface="Söhne"/>
              </a:rPr>
              <a:t>Gating System: Gas Chromatograph, Analysers and Control Valves</a:t>
            </a:r>
          </a:p>
          <a:p>
            <a:pPr marL="342900" lvl="1" indent="-342900">
              <a:buFont typeface="Arial" panose="020B0604020202020204" pitchFamily="34" charset="0"/>
              <a:buChar char="•"/>
            </a:pPr>
            <a:r>
              <a:rPr lang="en-GB" b="0" i="0">
                <a:effectLst/>
                <a:latin typeface="Söhne"/>
              </a:rPr>
              <a:t>Buffer Storage</a:t>
            </a:r>
          </a:p>
          <a:p>
            <a:pPr marL="342900" lvl="1" indent="-342900">
              <a:buFont typeface="Arial" panose="020B0604020202020204" pitchFamily="34" charset="0"/>
              <a:buChar char="•"/>
            </a:pPr>
            <a:r>
              <a:rPr lang="en-GB" b="0" i="0">
                <a:effectLst/>
                <a:latin typeface="Söhne"/>
              </a:rPr>
              <a:t>Balance of Plant</a:t>
            </a:r>
          </a:p>
          <a:p>
            <a:pPr marL="630900" lvl="2" indent="-342900">
              <a:buFont typeface="Arial" panose="020B0604020202020204" pitchFamily="34" charset="0"/>
              <a:buChar char="•"/>
            </a:pPr>
            <a:r>
              <a:rPr lang="en-GB" b="0" i="0">
                <a:effectLst/>
                <a:latin typeface="Söhne"/>
              </a:rPr>
              <a:t>In</a:t>
            </a:r>
            <a:r>
              <a:rPr lang="en-GB">
                <a:latin typeface="Söhne"/>
              </a:rPr>
              <a:t>let Receipt Station</a:t>
            </a:r>
          </a:p>
          <a:p>
            <a:pPr marL="630900" lvl="2" indent="-342900">
              <a:buFont typeface="Arial" panose="020B0604020202020204" pitchFamily="34" charset="0"/>
              <a:buChar char="•"/>
            </a:pPr>
            <a:r>
              <a:rPr lang="en-GB" b="0" i="0">
                <a:effectLst/>
                <a:latin typeface="Söhne"/>
              </a:rPr>
              <a:t>HV &amp; LV Switch rooms</a:t>
            </a:r>
          </a:p>
          <a:p>
            <a:pPr marL="342900" lvl="1" indent="-342900">
              <a:buFont typeface="Arial" panose="020B0604020202020204" pitchFamily="34" charset="0"/>
              <a:buChar char="•"/>
            </a:pPr>
            <a:r>
              <a:rPr lang="en-GB" b="0">
                <a:latin typeface="Söhne"/>
              </a:rPr>
              <a:t>Custody Transfer Station</a:t>
            </a:r>
            <a:endParaRPr lang="en-GB" b="0" i="0">
              <a:effectLst/>
              <a:latin typeface="Söhne"/>
            </a:endParaRPr>
          </a:p>
          <a:p>
            <a:pPr marL="630900" lvl="2" indent="-342900">
              <a:buFont typeface="Arial" panose="020B0604020202020204" pitchFamily="34" charset="0"/>
              <a:buChar char="•"/>
            </a:pPr>
            <a:endParaRPr lang="en-GB" b="0" i="0">
              <a:effectLst/>
              <a:latin typeface="Söhne"/>
            </a:endParaRPr>
          </a:p>
          <a:p>
            <a:pPr marL="342900" lvl="1" indent="-342900">
              <a:buFont typeface="Arial" panose="020B0604020202020204" pitchFamily="34" charset="0"/>
              <a:buChar char="•"/>
            </a:pPr>
            <a:endParaRPr lang="en-AU"/>
          </a:p>
          <a:p>
            <a:endParaRPr lang="en-AU"/>
          </a:p>
        </p:txBody>
      </p:sp>
      <p:sp>
        <p:nvSpPr>
          <p:cNvPr id="4" name="Slide Number Placeholder 3"/>
          <p:cNvSpPr>
            <a:spLocks noGrp="1"/>
          </p:cNvSpPr>
          <p:nvPr>
            <p:ph type="sldNum" sz="quarter" idx="5"/>
          </p:nvPr>
        </p:nvSpPr>
        <p:spPr/>
        <p:txBody>
          <a:bodyPr/>
          <a:lstStyle/>
          <a:p>
            <a:fld id="{D128BE27-3870-4B16-A128-E2F46AAE701F}" type="slidenum">
              <a:rPr lang="en-AU" smtClean="0"/>
              <a:t>5</a:t>
            </a:fld>
            <a:endParaRPr lang="en-AU"/>
          </a:p>
        </p:txBody>
      </p:sp>
    </p:spTree>
    <p:extLst>
      <p:ext uri="{BB962C8B-B14F-4D97-AF65-F5344CB8AC3E}">
        <p14:creationId xmlns:p14="http://schemas.microsoft.com/office/powerpoint/2010/main" val="459741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Current Biodome has 1200SCM of Buffer Storage operating ramp speed from 35% to 100% fill</a:t>
            </a:r>
          </a:p>
        </p:txBody>
      </p:sp>
      <p:sp>
        <p:nvSpPr>
          <p:cNvPr id="4" name="Slide Number Placeholder 3"/>
          <p:cNvSpPr>
            <a:spLocks noGrp="1"/>
          </p:cNvSpPr>
          <p:nvPr>
            <p:ph type="sldNum" sz="quarter" idx="5"/>
          </p:nvPr>
        </p:nvSpPr>
        <p:spPr/>
        <p:txBody>
          <a:bodyPr/>
          <a:lstStyle/>
          <a:p>
            <a:fld id="{D128BE27-3870-4B16-A128-E2F46AAE701F}" type="slidenum">
              <a:rPr lang="en-AU" smtClean="0"/>
              <a:t>6</a:t>
            </a:fld>
            <a:endParaRPr lang="en-AU"/>
          </a:p>
        </p:txBody>
      </p:sp>
    </p:spTree>
    <p:extLst>
      <p:ext uri="{BB962C8B-B14F-4D97-AF65-F5344CB8AC3E}">
        <p14:creationId xmlns:p14="http://schemas.microsoft.com/office/powerpoint/2010/main" val="1530186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Segoe UI" panose="020B0502040204020203" pitchFamily="34" charset="0"/>
              </a:rPr>
              <a:t>For example, European vendors did not provide all information required for Australian pressure vessel registration, which took additional support from Jemena to ensure compliance</a:t>
            </a:r>
            <a:endParaRPr lang="en-AU" dirty="0"/>
          </a:p>
        </p:txBody>
      </p:sp>
      <p:sp>
        <p:nvSpPr>
          <p:cNvPr id="4" name="Slide Number Placeholder 3"/>
          <p:cNvSpPr>
            <a:spLocks noGrp="1"/>
          </p:cNvSpPr>
          <p:nvPr>
            <p:ph type="sldNum" sz="quarter" idx="5"/>
          </p:nvPr>
        </p:nvSpPr>
        <p:spPr/>
        <p:txBody>
          <a:bodyPr/>
          <a:lstStyle/>
          <a:p>
            <a:fld id="{D128BE27-3870-4B16-A128-E2F46AAE701F}" type="slidenum">
              <a:rPr lang="en-AU" smtClean="0"/>
              <a:t>7</a:t>
            </a:fld>
            <a:endParaRPr lang="en-AU"/>
          </a:p>
        </p:txBody>
      </p:sp>
    </p:spTree>
    <p:extLst>
      <p:ext uri="{BB962C8B-B14F-4D97-AF65-F5344CB8AC3E}">
        <p14:creationId xmlns:p14="http://schemas.microsoft.com/office/powerpoint/2010/main" val="2926834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3750" lvl="2" indent="-285750">
              <a:buFont typeface="Arial" panose="020B0604020202020204" pitchFamily="34" charset="0"/>
              <a:buChar char="•"/>
            </a:pPr>
            <a:r>
              <a:rPr lang="en-GB" sz="1200">
                <a:solidFill>
                  <a:srgbClr val="374151"/>
                </a:solidFill>
                <a:latin typeface="Söhne"/>
              </a:rPr>
              <a:t>Removal of H2S and other contaminants (VOCs and siloxanes)</a:t>
            </a:r>
          </a:p>
          <a:p>
            <a:pPr marL="573750" lvl="2" indent="-285750">
              <a:buFont typeface="Arial" panose="020B0604020202020204" pitchFamily="34" charset="0"/>
              <a:buChar char="•"/>
            </a:pPr>
            <a:r>
              <a:rPr lang="en-GB" sz="1200">
                <a:solidFill>
                  <a:srgbClr val="374151"/>
                </a:solidFill>
                <a:latin typeface="Söhne"/>
              </a:rPr>
              <a:t>2020 Baseline Data indicated H</a:t>
            </a:r>
            <a:r>
              <a:rPr lang="en-GB" sz="1200" baseline="-25000">
                <a:solidFill>
                  <a:srgbClr val="374151"/>
                </a:solidFill>
                <a:latin typeface="Söhne"/>
              </a:rPr>
              <a:t>2</a:t>
            </a:r>
            <a:r>
              <a:rPr lang="en-GB" sz="1200">
                <a:solidFill>
                  <a:srgbClr val="374151"/>
                </a:solidFill>
                <a:latin typeface="Söhne"/>
              </a:rPr>
              <a:t>S 600-1200ppm (peak 1400ppm)</a:t>
            </a:r>
          </a:p>
          <a:p>
            <a:pPr marL="573750" lvl="2" indent="-285750">
              <a:buFont typeface="Arial" panose="020B0604020202020204" pitchFamily="34" charset="0"/>
              <a:buChar char="•"/>
            </a:pPr>
            <a:r>
              <a:rPr lang="en-GB" sz="1200">
                <a:solidFill>
                  <a:srgbClr val="374151"/>
                </a:solidFill>
                <a:latin typeface="Söhne"/>
              </a:rPr>
              <a:t>2023 Production Data H</a:t>
            </a:r>
            <a:r>
              <a:rPr lang="en-GB" sz="1200" baseline="-25000">
                <a:solidFill>
                  <a:srgbClr val="374151"/>
                </a:solidFill>
                <a:latin typeface="Söhne"/>
              </a:rPr>
              <a:t>2</a:t>
            </a:r>
            <a:r>
              <a:rPr lang="en-GB" sz="1200">
                <a:solidFill>
                  <a:srgbClr val="374151"/>
                </a:solidFill>
                <a:latin typeface="Söhne"/>
              </a:rPr>
              <a:t>S 1000-1200ppm (peak 1800ppm)</a:t>
            </a:r>
          </a:p>
          <a:p>
            <a:pPr marL="573750" lvl="2" indent="-285750">
              <a:buFont typeface="Arial" panose="020B0604020202020204" pitchFamily="34" charset="0"/>
              <a:buChar char="•"/>
            </a:pPr>
            <a:r>
              <a:rPr lang="en-GB" sz="1200">
                <a:solidFill>
                  <a:srgbClr val="374151"/>
                </a:solidFill>
                <a:latin typeface="Söhne"/>
              </a:rPr>
              <a:t>1.5x increase Activated Carbon Consumption</a:t>
            </a:r>
          </a:p>
          <a:p>
            <a:pPr marL="573750" lvl="2" indent="-285750">
              <a:buFont typeface="Arial" panose="020B0604020202020204" pitchFamily="34" charset="0"/>
              <a:buChar char="•"/>
            </a:pPr>
            <a:r>
              <a:rPr lang="en-GB" sz="1200" u="sng">
                <a:solidFill>
                  <a:srgbClr val="374151"/>
                </a:solidFill>
                <a:latin typeface="Söhne"/>
              </a:rPr>
              <a:t>25% of the levelized cost of biomethane </a:t>
            </a:r>
          </a:p>
          <a:p>
            <a:endParaRPr lang="en-AU"/>
          </a:p>
        </p:txBody>
      </p:sp>
      <p:sp>
        <p:nvSpPr>
          <p:cNvPr id="4" name="Slide Number Placeholder 3"/>
          <p:cNvSpPr>
            <a:spLocks noGrp="1"/>
          </p:cNvSpPr>
          <p:nvPr>
            <p:ph type="sldNum" sz="quarter" idx="5"/>
          </p:nvPr>
        </p:nvSpPr>
        <p:spPr/>
        <p:txBody>
          <a:bodyPr/>
          <a:lstStyle/>
          <a:p>
            <a:fld id="{D128BE27-3870-4B16-A128-E2F46AAE701F}" type="slidenum">
              <a:rPr lang="en-AU" smtClean="0"/>
              <a:t>8</a:t>
            </a:fld>
            <a:endParaRPr lang="en-AU"/>
          </a:p>
        </p:txBody>
      </p:sp>
    </p:spTree>
    <p:extLst>
      <p:ext uri="{BB962C8B-B14F-4D97-AF65-F5344CB8AC3E}">
        <p14:creationId xmlns:p14="http://schemas.microsoft.com/office/powerpoint/2010/main" val="3073689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128BE27-3870-4B16-A128-E2F46AAE701F}" type="slidenum">
              <a:rPr lang="en-AU" smtClean="0"/>
              <a:t>11</a:t>
            </a:fld>
            <a:endParaRPr lang="en-AU"/>
          </a:p>
        </p:txBody>
      </p:sp>
    </p:spTree>
    <p:extLst>
      <p:ext uri="{BB962C8B-B14F-4D97-AF65-F5344CB8AC3E}">
        <p14:creationId xmlns:p14="http://schemas.microsoft.com/office/powerpoint/2010/main" val="905851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GB" b="1" i="0" dirty="0">
                <a:solidFill>
                  <a:srgbClr val="0D0D0D"/>
                </a:solidFill>
                <a:effectLst/>
                <a:latin typeface="Söhne"/>
              </a:rPr>
              <a:t>Key Achievements</a:t>
            </a:r>
            <a:r>
              <a:rPr lang="en-GB" b="0" i="0" dirty="0">
                <a:solidFill>
                  <a:srgbClr val="0D0D0D"/>
                </a:solidFill>
                <a:effectLst/>
                <a:latin typeface="Söhne"/>
              </a:rPr>
              <a:t>: Highlight that the project marks Australia's first successful biomethane upgrader, demonstrating the technical and commercial viability of renewable gas production.</a:t>
            </a:r>
          </a:p>
          <a:p>
            <a:pPr algn="l">
              <a:buFont typeface="+mj-lt"/>
              <a:buAutoNum type="arabicPeriod"/>
            </a:pPr>
            <a:r>
              <a:rPr lang="en-GB" b="1" i="0" dirty="0">
                <a:solidFill>
                  <a:srgbClr val="0D0D0D"/>
                </a:solidFill>
                <a:effectLst/>
                <a:latin typeface="Söhne"/>
              </a:rPr>
              <a:t>Impact on Renewable Gas Market</a:t>
            </a:r>
            <a:r>
              <a:rPr lang="en-GB" b="0" i="0" dirty="0">
                <a:solidFill>
                  <a:srgbClr val="0D0D0D"/>
                </a:solidFill>
                <a:effectLst/>
                <a:latin typeface="Söhne"/>
              </a:rPr>
              <a:t>: Emphasize the development of a renewable gas market through a certification system and the increased uptake of biomethane technology in the Australian waste industry.</a:t>
            </a:r>
          </a:p>
          <a:p>
            <a:pPr algn="l">
              <a:buFont typeface="+mj-lt"/>
              <a:buAutoNum type="arabicPeriod"/>
            </a:pPr>
            <a:r>
              <a:rPr lang="en-GB" b="1" i="0" dirty="0">
                <a:solidFill>
                  <a:srgbClr val="0D0D0D"/>
                </a:solidFill>
                <a:effectLst/>
                <a:latin typeface="Söhne"/>
              </a:rPr>
              <a:t>Vision for the Future</a:t>
            </a:r>
            <a:r>
              <a:rPr lang="en-GB" b="0" i="0" dirty="0">
                <a:solidFill>
                  <a:srgbClr val="0D0D0D"/>
                </a:solidFill>
                <a:effectLst/>
                <a:latin typeface="Söhne"/>
              </a:rPr>
              <a:t>: Outline the vision for expanding biomethane upgrading in Australia, including scaling up production, exploring CO2 applications, and the potential for replication in other regions to further renewable gas connections.</a:t>
            </a:r>
          </a:p>
          <a:p>
            <a:pPr algn="l">
              <a:buFont typeface="+mj-lt"/>
              <a:buAutoNum type="arabicPeriod"/>
            </a:pPr>
            <a:r>
              <a:rPr lang="en-GB" b="1" i="0" dirty="0">
                <a:solidFill>
                  <a:srgbClr val="0D0D0D"/>
                </a:solidFill>
                <a:effectLst/>
                <a:latin typeface="Söhne"/>
              </a:rPr>
              <a:t>Lessons Learned and Recommendations</a:t>
            </a:r>
            <a:r>
              <a:rPr lang="en-GB" b="0" i="0" dirty="0">
                <a:solidFill>
                  <a:srgbClr val="0D0D0D"/>
                </a:solidFill>
                <a:effectLst/>
                <a:latin typeface="Söhne"/>
              </a:rPr>
              <a:t>: Briefly mention the project's lessons learned regarding technology, partnerships, and regulatory compliance, and suggest considerations for future projects to improve efficiency and impact.</a:t>
            </a:r>
          </a:p>
          <a:p>
            <a:pPr lvl="1"/>
            <a:endParaRPr lang="en-GB" b="0" dirty="0">
              <a:latin typeface="Söhne"/>
            </a:endParaRPr>
          </a:p>
          <a:p>
            <a:endParaRPr lang="en-AU" dirty="0"/>
          </a:p>
        </p:txBody>
      </p:sp>
      <p:sp>
        <p:nvSpPr>
          <p:cNvPr id="4" name="Slide Number Placeholder 3"/>
          <p:cNvSpPr>
            <a:spLocks noGrp="1"/>
          </p:cNvSpPr>
          <p:nvPr>
            <p:ph type="sldNum" sz="quarter" idx="5"/>
          </p:nvPr>
        </p:nvSpPr>
        <p:spPr/>
        <p:txBody>
          <a:bodyPr/>
          <a:lstStyle/>
          <a:p>
            <a:fld id="{D128BE27-3870-4B16-A128-E2F46AAE701F}" type="slidenum">
              <a:rPr lang="en-AU" smtClean="0"/>
              <a:t>12</a:t>
            </a:fld>
            <a:endParaRPr lang="en-AU"/>
          </a:p>
        </p:txBody>
      </p:sp>
    </p:spTree>
    <p:extLst>
      <p:ext uri="{BB962C8B-B14F-4D97-AF65-F5344CB8AC3E}">
        <p14:creationId xmlns:p14="http://schemas.microsoft.com/office/powerpoint/2010/main" val="4092463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GB" b="1" i="0">
                <a:solidFill>
                  <a:srgbClr val="0D0D0D"/>
                </a:solidFill>
                <a:effectLst/>
                <a:latin typeface="Söhne"/>
              </a:rPr>
              <a:t>How would you proceed with the next project?</a:t>
            </a:r>
            <a:endParaRPr lang="en-GB" b="0" i="0">
              <a:solidFill>
                <a:srgbClr val="0D0D0D"/>
              </a:solidFill>
              <a:effectLst/>
              <a:latin typeface="Söhne"/>
            </a:endParaRPr>
          </a:p>
          <a:p>
            <a:pPr marL="742950" lvl="1" indent="-285750" algn="l">
              <a:buFont typeface="+mj-lt"/>
              <a:buAutoNum type="arabicPeriod"/>
            </a:pPr>
            <a:r>
              <a:rPr lang="en-GB" b="0" i="0" dirty="0">
                <a:solidFill>
                  <a:srgbClr val="0D0D0D"/>
                </a:solidFill>
                <a:effectLst/>
                <a:latin typeface="Söhne"/>
              </a:rPr>
              <a:t>This question aims at understanding the strategic approach and planning considerations for future biomethane or similar renewable energy projects, emphasizing the importance of lessons learned from the Malabar project.</a:t>
            </a:r>
          </a:p>
          <a:p>
            <a:pPr algn="l">
              <a:buFont typeface="+mj-lt"/>
              <a:buAutoNum type="arabicPeriod"/>
            </a:pPr>
            <a:r>
              <a:rPr lang="en-GB" b="1" i="0" dirty="0">
                <a:solidFill>
                  <a:srgbClr val="0D0D0D"/>
                </a:solidFill>
                <a:effectLst/>
                <a:latin typeface="Söhne"/>
              </a:rPr>
              <a:t>Integrated design with partner</a:t>
            </a:r>
            <a:r>
              <a:rPr lang="en-GB" b="0" i="0" dirty="0">
                <a:solidFill>
                  <a:srgbClr val="0D0D0D"/>
                </a:solidFill>
                <a:effectLst/>
                <a:latin typeface="Söhne"/>
              </a:rPr>
              <a:t>:</a:t>
            </a:r>
          </a:p>
          <a:p>
            <a:pPr marL="742950" lvl="1" indent="-285750" algn="l">
              <a:buFont typeface="+mj-lt"/>
              <a:buAutoNum type="arabicPeriod"/>
            </a:pPr>
            <a:r>
              <a:rPr lang="en-GB" b="0" i="0" dirty="0">
                <a:solidFill>
                  <a:srgbClr val="0D0D0D"/>
                </a:solidFill>
                <a:effectLst/>
                <a:latin typeface="Söhne"/>
              </a:rPr>
              <a:t>It suggests collaboration and integration as a key focus, asking how future projects might enhance design processes through closer partnerships, possibly with equipment manufacturers, project partners, or stakeholders.</a:t>
            </a:r>
          </a:p>
          <a:p>
            <a:pPr algn="l">
              <a:buFont typeface="+mj-lt"/>
              <a:buAutoNum type="arabicPeriod"/>
            </a:pPr>
            <a:r>
              <a:rPr lang="en-GB" b="1" i="0" dirty="0">
                <a:solidFill>
                  <a:srgbClr val="0D0D0D"/>
                </a:solidFill>
                <a:effectLst/>
                <a:latin typeface="Söhne"/>
              </a:rPr>
              <a:t>Engage directly with equipment </a:t>
            </a:r>
            <a:r>
              <a:rPr lang="en-GB" b="1" i="0" dirty="0" err="1">
                <a:solidFill>
                  <a:srgbClr val="0D0D0D"/>
                </a:solidFill>
                <a:effectLst/>
                <a:latin typeface="Söhne"/>
              </a:rPr>
              <a:t>subvendors</a:t>
            </a:r>
            <a:r>
              <a:rPr lang="en-GB" b="0" i="0" dirty="0">
                <a:solidFill>
                  <a:srgbClr val="0D0D0D"/>
                </a:solidFill>
                <a:effectLst/>
                <a:latin typeface="Söhne"/>
              </a:rPr>
              <a:t>:</a:t>
            </a:r>
          </a:p>
          <a:p>
            <a:pPr marL="742950" lvl="1" indent="-285750" algn="l">
              <a:buFont typeface="+mj-lt"/>
              <a:buAutoNum type="arabicPeriod"/>
            </a:pPr>
            <a:r>
              <a:rPr lang="en-GB" b="0" i="0" dirty="0">
                <a:solidFill>
                  <a:srgbClr val="0D0D0D"/>
                </a:solidFill>
                <a:effectLst/>
                <a:latin typeface="Söhne"/>
              </a:rPr>
              <a:t>This question indicates the need for direct engagement with suppliers and </a:t>
            </a:r>
            <a:r>
              <a:rPr lang="en-GB" b="0" i="0" dirty="0" err="1">
                <a:solidFill>
                  <a:srgbClr val="0D0D0D"/>
                </a:solidFill>
                <a:effectLst/>
                <a:latin typeface="Söhne"/>
              </a:rPr>
              <a:t>subvendors</a:t>
            </a:r>
            <a:r>
              <a:rPr lang="en-GB" b="0" i="0" dirty="0">
                <a:solidFill>
                  <a:srgbClr val="0D0D0D"/>
                </a:solidFill>
                <a:effectLst/>
                <a:latin typeface="Söhne"/>
              </a:rPr>
              <a:t> to streamline procurement, customization, and troubleshooting processes for specialized project equipment.</a:t>
            </a:r>
          </a:p>
          <a:p>
            <a:pPr algn="l">
              <a:buFont typeface="+mj-lt"/>
              <a:buAutoNum type="arabicPeriod"/>
            </a:pPr>
            <a:r>
              <a:rPr lang="en-GB" b="1" i="0" dirty="0">
                <a:solidFill>
                  <a:srgbClr val="0D0D0D"/>
                </a:solidFill>
                <a:effectLst/>
                <a:latin typeface="Söhne"/>
              </a:rPr>
              <a:t>Identify site</a:t>
            </a:r>
            <a:r>
              <a:rPr lang="en-GB" b="0" i="0" dirty="0">
                <a:solidFill>
                  <a:srgbClr val="0D0D0D"/>
                </a:solidFill>
                <a:effectLst/>
                <a:latin typeface="Söhne"/>
              </a:rPr>
              <a:t>:</a:t>
            </a:r>
          </a:p>
          <a:p>
            <a:pPr marL="742950" lvl="1" indent="-285750" algn="l">
              <a:buFont typeface="+mj-lt"/>
              <a:buAutoNum type="arabicPeriod"/>
            </a:pPr>
            <a:r>
              <a:rPr lang="en-GB" b="0" i="0" dirty="0">
                <a:solidFill>
                  <a:srgbClr val="0D0D0D"/>
                </a:solidFill>
                <a:effectLst/>
                <a:latin typeface="Söhne"/>
              </a:rPr>
              <a:t>This is about the criteria and strategic considerations for choosing locations for future biomethane projects, taking into account factors like proximity to feedstock sources, infrastructure, and regulatory environments.</a:t>
            </a:r>
          </a:p>
          <a:p>
            <a:pPr algn="l">
              <a:buFont typeface="+mj-lt"/>
              <a:buAutoNum type="arabicPeriod"/>
            </a:pPr>
            <a:r>
              <a:rPr lang="en-GB" b="1" i="0" dirty="0">
                <a:solidFill>
                  <a:srgbClr val="0D0D0D"/>
                </a:solidFill>
                <a:effectLst/>
                <a:latin typeface="Söhne"/>
              </a:rPr>
              <a:t>Gas Operators perspective Fringes of Network providing reinforces supply and reducing risk to customers</a:t>
            </a:r>
            <a:r>
              <a:rPr lang="en-GB" b="0" i="0" dirty="0">
                <a:solidFill>
                  <a:srgbClr val="0D0D0D"/>
                </a:solidFill>
                <a:effectLst/>
                <a:latin typeface="Söhne"/>
              </a:rPr>
              <a:t>:</a:t>
            </a:r>
          </a:p>
          <a:p>
            <a:pPr marL="742950" lvl="1" indent="-285750" algn="l">
              <a:buFont typeface="+mj-lt"/>
              <a:buAutoNum type="arabicPeriod"/>
            </a:pPr>
            <a:r>
              <a:rPr lang="en-GB" b="0" i="0" dirty="0">
                <a:solidFill>
                  <a:srgbClr val="0D0D0D"/>
                </a:solidFill>
                <a:effectLst/>
                <a:latin typeface="Söhne"/>
              </a:rPr>
              <a:t>It focuses on how gas operators view the integration of biomethane projects within the broader network, particularly at the edges where such projects can enhance supply reliability and reduce risks.</a:t>
            </a:r>
          </a:p>
          <a:p>
            <a:pPr algn="l">
              <a:buFont typeface="+mj-lt"/>
              <a:buAutoNum type="arabicPeriod"/>
            </a:pPr>
            <a:r>
              <a:rPr lang="en-GB" b="1" i="0" dirty="0">
                <a:solidFill>
                  <a:srgbClr val="0D0D0D"/>
                </a:solidFill>
                <a:effectLst/>
                <a:latin typeface="Söhne"/>
              </a:rPr>
              <a:t>From Feedstock perspective Agricultural Waste and Water supplies should be overlayed with Network infrastructure</a:t>
            </a:r>
            <a:r>
              <a:rPr lang="en-GB" b="0" i="0" dirty="0">
                <a:solidFill>
                  <a:srgbClr val="0D0D0D"/>
                </a:solidFill>
                <a:effectLst/>
                <a:latin typeface="Söhne"/>
              </a:rPr>
              <a:t>:</a:t>
            </a:r>
          </a:p>
          <a:p>
            <a:pPr marL="742950" lvl="1" indent="-285750" algn="l">
              <a:buFont typeface="+mj-lt"/>
              <a:buAutoNum type="arabicPeriod"/>
            </a:pPr>
            <a:r>
              <a:rPr lang="en-GB" b="0" i="0" dirty="0">
                <a:solidFill>
                  <a:srgbClr val="0D0D0D"/>
                </a:solidFill>
                <a:effectLst/>
                <a:latin typeface="Söhne"/>
              </a:rPr>
              <a:t>This question delves into the logistical and strategic considerations of aligning feedstock availability (e.g., agricultural waste, water treatment outputs) with the existing gas network infrastructure for efficient biomethane production and distribution.</a:t>
            </a:r>
          </a:p>
        </p:txBody>
      </p:sp>
      <p:sp>
        <p:nvSpPr>
          <p:cNvPr id="4" name="Slide Number Placeholder 3"/>
          <p:cNvSpPr>
            <a:spLocks noGrp="1"/>
          </p:cNvSpPr>
          <p:nvPr>
            <p:ph type="sldNum" sz="quarter" idx="5"/>
          </p:nvPr>
        </p:nvSpPr>
        <p:spPr/>
        <p:txBody>
          <a:bodyPr/>
          <a:lstStyle/>
          <a:p>
            <a:fld id="{D128BE27-3870-4B16-A128-E2F46AAE701F}" type="slidenum">
              <a:rPr lang="en-AU" smtClean="0"/>
              <a:t>13</a:t>
            </a:fld>
            <a:endParaRPr lang="en-AU"/>
          </a:p>
        </p:txBody>
      </p:sp>
    </p:spTree>
    <p:extLst>
      <p:ext uri="{BB962C8B-B14F-4D97-AF65-F5344CB8AC3E}">
        <p14:creationId xmlns:p14="http://schemas.microsoft.com/office/powerpoint/2010/main" val="5001257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5BD755-F21B-491A-9C8F-62016FCD1D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000" y="216000"/>
            <a:ext cx="1200914" cy="559309"/>
          </a:xfrm>
          <a:prstGeom prst="rect">
            <a:avLst/>
          </a:prstGeom>
        </p:spPr>
      </p:pic>
      <p:sp>
        <p:nvSpPr>
          <p:cNvPr id="7" name="Text Placeholder 6">
            <a:extLst>
              <a:ext uri="{FF2B5EF4-FFF2-40B4-BE49-F238E27FC236}">
                <a16:creationId xmlns:a16="http://schemas.microsoft.com/office/drawing/2014/main" id="{F56075E0-A990-4528-BF4A-846CE120A58C}"/>
              </a:ext>
            </a:extLst>
          </p:cNvPr>
          <p:cNvSpPr>
            <a:spLocks noGrp="1"/>
          </p:cNvSpPr>
          <p:nvPr>
            <p:ph type="body" sz="quarter" idx="10" hasCustomPrompt="1"/>
          </p:nvPr>
        </p:nvSpPr>
        <p:spPr bwMode="hidden">
          <a:xfrm>
            <a:off x="718456" y="3428724"/>
            <a:ext cx="6156000" cy="1908000"/>
          </a:xfrm>
          <a:solidFill>
            <a:schemeClr val="bg1"/>
          </a:solidFill>
          <a:ln>
            <a:solidFill>
              <a:schemeClr val="bg1"/>
            </a:solidFill>
          </a:ln>
        </p:spPr>
        <p:txBody>
          <a:bodyPr lIns="360000" rIns="252000" anchor="ctr"/>
          <a:lstStyle>
            <a:lvl1pPr>
              <a:lnSpc>
                <a:spcPct val="88000"/>
              </a:lnSpc>
              <a:spcBef>
                <a:spcPts val="0"/>
              </a:spcBef>
              <a:defRPr sz="3000" b="1"/>
            </a:lvl1pPr>
            <a:lvl2pPr>
              <a:lnSpc>
                <a:spcPct val="100000"/>
              </a:lnSpc>
              <a:spcBef>
                <a:spcPts val="400"/>
              </a:spcBef>
              <a:defRPr sz="1400" b="0">
                <a:solidFill>
                  <a:schemeClr val="tx1"/>
                </a:solidFill>
              </a:defRPr>
            </a:lvl2pPr>
            <a:lvl3pPr marL="0" indent="0">
              <a:lnSpc>
                <a:spcPct val="100000"/>
              </a:lnSpc>
              <a:spcBef>
                <a:spcPts val="600"/>
              </a:spcBef>
              <a:buNone/>
              <a:defRPr sz="1200" b="0">
                <a:solidFill>
                  <a:schemeClr val="tx1"/>
                </a:solidFill>
              </a:defRPr>
            </a:lvl3pPr>
            <a:lvl4pPr>
              <a:defRPr sz="1400" b="0">
                <a:solidFill>
                  <a:schemeClr val="tx1"/>
                </a:solidFill>
              </a:defRPr>
            </a:lvl4pPr>
            <a:lvl5pPr>
              <a:defRPr sz="1400" b="0">
                <a:solidFill>
                  <a:schemeClr val="tx1"/>
                </a:solidFill>
              </a:defRPr>
            </a:lvl5pPr>
          </a:lstStyle>
          <a:p>
            <a:pPr lvl="0"/>
            <a:r>
              <a:rPr lang="en-US"/>
              <a:t>Insert title press Increase Indent for subtitle</a:t>
            </a:r>
          </a:p>
          <a:p>
            <a:pPr lvl="1"/>
            <a:r>
              <a:rPr lang="en-US"/>
              <a:t>Second level</a:t>
            </a:r>
          </a:p>
          <a:p>
            <a:pPr lvl="2"/>
            <a:r>
              <a:rPr lang="en-US"/>
              <a:t>Third level</a:t>
            </a:r>
          </a:p>
        </p:txBody>
      </p:sp>
    </p:spTree>
    <p:extLst>
      <p:ext uri="{BB962C8B-B14F-4D97-AF65-F5344CB8AC3E}">
        <p14:creationId xmlns:p14="http://schemas.microsoft.com/office/powerpoint/2010/main" val="2458081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5BD755-F21B-491A-9C8F-62016FCD1D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000" y="216000"/>
            <a:ext cx="1200914" cy="559309"/>
          </a:xfrm>
          <a:prstGeom prst="rect">
            <a:avLst/>
          </a:prstGeom>
        </p:spPr>
      </p:pic>
      <p:sp>
        <p:nvSpPr>
          <p:cNvPr id="6" name="Text Placeholder 6">
            <a:extLst>
              <a:ext uri="{FF2B5EF4-FFF2-40B4-BE49-F238E27FC236}">
                <a16:creationId xmlns:a16="http://schemas.microsoft.com/office/drawing/2014/main" id="{013A8FA0-FCC8-4431-947C-9CC11156C55D}"/>
              </a:ext>
            </a:extLst>
          </p:cNvPr>
          <p:cNvSpPr>
            <a:spLocks noGrp="1"/>
          </p:cNvSpPr>
          <p:nvPr>
            <p:ph type="body" sz="quarter" idx="10" hasCustomPrompt="1"/>
          </p:nvPr>
        </p:nvSpPr>
        <p:spPr bwMode="hidden">
          <a:xfrm>
            <a:off x="718456" y="3428724"/>
            <a:ext cx="6156000" cy="1908000"/>
          </a:xfrm>
          <a:solidFill>
            <a:schemeClr val="bg1"/>
          </a:solidFill>
          <a:ln>
            <a:solidFill>
              <a:schemeClr val="bg1"/>
            </a:solidFill>
          </a:ln>
        </p:spPr>
        <p:txBody>
          <a:bodyPr lIns="360000" rIns="252000" anchor="ctr"/>
          <a:lstStyle>
            <a:lvl1pPr>
              <a:lnSpc>
                <a:spcPct val="88000"/>
              </a:lnSpc>
              <a:spcBef>
                <a:spcPts val="0"/>
              </a:spcBef>
              <a:defRPr sz="3000" b="1"/>
            </a:lvl1pPr>
            <a:lvl2pPr>
              <a:lnSpc>
                <a:spcPct val="100000"/>
              </a:lnSpc>
              <a:spcBef>
                <a:spcPts val="400"/>
              </a:spcBef>
              <a:defRPr sz="1400" b="0">
                <a:solidFill>
                  <a:schemeClr val="tx1"/>
                </a:solidFill>
              </a:defRPr>
            </a:lvl2pPr>
            <a:lvl3pPr marL="0" indent="0">
              <a:lnSpc>
                <a:spcPct val="100000"/>
              </a:lnSpc>
              <a:spcBef>
                <a:spcPts val="600"/>
              </a:spcBef>
              <a:buNone/>
              <a:defRPr sz="1200" b="0">
                <a:solidFill>
                  <a:schemeClr val="tx1"/>
                </a:solidFill>
              </a:defRPr>
            </a:lvl3pPr>
            <a:lvl4pPr>
              <a:defRPr sz="1400" b="0">
                <a:solidFill>
                  <a:schemeClr val="tx1"/>
                </a:solidFill>
              </a:defRPr>
            </a:lvl4pPr>
            <a:lvl5pPr>
              <a:defRPr sz="1400" b="0">
                <a:solidFill>
                  <a:schemeClr val="tx1"/>
                </a:solidFill>
              </a:defRPr>
            </a:lvl5pPr>
          </a:lstStyle>
          <a:p>
            <a:pPr lvl="0"/>
            <a:r>
              <a:rPr lang="en-US"/>
              <a:t>Insert title press Increase Indent for subtitle</a:t>
            </a:r>
          </a:p>
          <a:p>
            <a:pPr lvl="1"/>
            <a:r>
              <a:rPr lang="en-US"/>
              <a:t>Second level</a:t>
            </a:r>
          </a:p>
          <a:p>
            <a:pPr lvl="2"/>
            <a:r>
              <a:rPr lang="en-US"/>
              <a:t>Third level</a:t>
            </a:r>
          </a:p>
        </p:txBody>
      </p:sp>
    </p:spTree>
    <p:extLst>
      <p:ext uri="{BB962C8B-B14F-4D97-AF65-F5344CB8AC3E}">
        <p14:creationId xmlns:p14="http://schemas.microsoft.com/office/powerpoint/2010/main" val="1832208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E55A2381-E9B5-43E5-82CC-43F0F0602668}"/>
              </a:ext>
            </a:extLst>
          </p:cNvPr>
          <p:cNvSpPr/>
          <p:nvPr userDrawn="1"/>
        </p:nvSpPr>
        <p:spPr bwMode="hidden">
          <a:xfrm>
            <a:off x="0" y="993648"/>
            <a:ext cx="12192127" cy="5868000"/>
          </a:xfrm>
          <a:custGeom>
            <a:avLst/>
            <a:gdLst>
              <a:gd name="connsiteX0" fmla="*/ 0 w 12192127"/>
              <a:gd name="connsiteY0" fmla="*/ 0 h 5864352"/>
              <a:gd name="connsiteX1" fmla="*/ 7506968 w 12192127"/>
              <a:gd name="connsiteY1" fmla="*/ 0 h 5864352"/>
              <a:gd name="connsiteX2" fmla="*/ 1642617 w 12192127"/>
              <a:gd name="connsiteY2" fmla="*/ 5864351 h 5864352"/>
              <a:gd name="connsiteX3" fmla="*/ 12192126 w 12192127"/>
              <a:gd name="connsiteY3" fmla="*/ 5864351 h 5864352"/>
              <a:gd name="connsiteX4" fmla="*/ 12192126 w 12192127"/>
              <a:gd name="connsiteY4" fmla="*/ 0 h 5864352"/>
              <a:gd name="connsiteX5" fmla="*/ 12192127 w 12192127"/>
              <a:gd name="connsiteY5" fmla="*/ 0 h 5864352"/>
              <a:gd name="connsiteX6" fmla="*/ 12192127 w 12192127"/>
              <a:gd name="connsiteY6" fmla="*/ 5864352 h 5864352"/>
              <a:gd name="connsiteX7" fmla="*/ 0 w 12192127"/>
              <a:gd name="connsiteY7" fmla="*/ 5864352 h 586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127" h="5864352">
                <a:moveTo>
                  <a:pt x="0" y="0"/>
                </a:moveTo>
                <a:lnTo>
                  <a:pt x="7506968" y="0"/>
                </a:lnTo>
                <a:lnTo>
                  <a:pt x="1642617" y="5864351"/>
                </a:lnTo>
                <a:lnTo>
                  <a:pt x="12192126" y="5864351"/>
                </a:lnTo>
                <a:lnTo>
                  <a:pt x="12192126" y="0"/>
                </a:lnTo>
                <a:lnTo>
                  <a:pt x="12192127" y="0"/>
                </a:lnTo>
                <a:lnTo>
                  <a:pt x="12192127" y="5864352"/>
                </a:lnTo>
                <a:lnTo>
                  <a:pt x="0" y="5864352"/>
                </a:lnTo>
                <a:close/>
              </a:path>
            </a:pathLst>
          </a:custGeom>
          <a:solidFill>
            <a:schemeClr val="accent1"/>
          </a:solidFill>
          <a:ln w="12700" cap="flat">
            <a:noFill/>
            <a:prstDash val="solid"/>
            <a:miter/>
          </a:ln>
        </p:spPr>
        <p:txBody>
          <a:bodyPr wrap="square" rtlCol="0" anchor="ctr">
            <a:noAutofit/>
          </a:bodyPr>
          <a:lstStyle/>
          <a:p>
            <a:endParaRPr lang="en-AU"/>
          </a:p>
        </p:txBody>
      </p:sp>
      <p:sp>
        <p:nvSpPr>
          <p:cNvPr id="6" name="Freeform: Shape 5">
            <a:extLst>
              <a:ext uri="{FF2B5EF4-FFF2-40B4-BE49-F238E27FC236}">
                <a16:creationId xmlns:a16="http://schemas.microsoft.com/office/drawing/2014/main" id="{C7FFDB76-ADB0-4A94-9985-AB36C04CF9ED}"/>
              </a:ext>
            </a:extLst>
          </p:cNvPr>
          <p:cNvSpPr/>
          <p:nvPr userDrawn="1"/>
        </p:nvSpPr>
        <p:spPr bwMode="hidden">
          <a:xfrm>
            <a:off x="1642617" y="993647"/>
            <a:ext cx="10549509" cy="5868000"/>
          </a:xfrm>
          <a:custGeom>
            <a:avLst/>
            <a:gdLst>
              <a:gd name="connsiteX0" fmla="*/ 5864352 w 10549509"/>
              <a:gd name="connsiteY0" fmla="*/ 0 h 5864352"/>
              <a:gd name="connsiteX1" fmla="*/ 0 w 10549509"/>
              <a:gd name="connsiteY1" fmla="*/ 5864352 h 5864352"/>
              <a:gd name="connsiteX2" fmla="*/ 10549509 w 10549509"/>
              <a:gd name="connsiteY2" fmla="*/ 5864352 h 5864352"/>
              <a:gd name="connsiteX3" fmla="*/ 10549509 w 10549509"/>
              <a:gd name="connsiteY3" fmla="*/ 0 h 5864352"/>
              <a:gd name="connsiteX4" fmla="*/ 5864352 w 10549509"/>
              <a:gd name="connsiteY4" fmla="*/ 0 h 5864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9509" h="5864352">
                <a:moveTo>
                  <a:pt x="5864352" y="0"/>
                </a:moveTo>
                <a:lnTo>
                  <a:pt x="0" y="5864352"/>
                </a:lnTo>
                <a:lnTo>
                  <a:pt x="10549509" y="5864352"/>
                </a:lnTo>
                <a:lnTo>
                  <a:pt x="10549509" y="0"/>
                </a:lnTo>
                <a:lnTo>
                  <a:pt x="5864352" y="0"/>
                </a:lnTo>
                <a:close/>
              </a:path>
            </a:pathLst>
          </a:custGeom>
          <a:solidFill>
            <a:schemeClr val="accent1">
              <a:alpha val="70000"/>
            </a:schemeClr>
          </a:solidFill>
          <a:ln w="12700" cap="flat">
            <a:noFill/>
            <a:prstDash val="solid"/>
            <a:miter/>
          </a:ln>
        </p:spPr>
        <p:txBody>
          <a:bodyPr rtlCol="0" anchor="ctr"/>
          <a:lstStyle/>
          <a:p>
            <a:endParaRPr lang="en-AU"/>
          </a:p>
        </p:txBody>
      </p:sp>
      <p:pic>
        <p:nvPicPr>
          <p:cNvPr id="12" name="Picture 11">
            <a:extLst>
              <a:ext uri="{FF2B5EF4-FFF2-40B4-BE49-F238E27FC236}">
                <a16:creationId xmlns:a16="http://schemas.microsoft.com/office/drawing/2014/main" id="{310552EE-0ABC-4541-AFE1-042971B483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1200" y="216000"/>
            <a:ext cx="1200914" cy="559309"/>
          </a:xfrm>
          <a:prstGeom prst="rect">
            <a:avLst/>
          </a:prstGeom>
        </p:spPr>
      </p:pic>
      <p:sp>
        <p:nvSpPr>
          <p:cNvPr id="8" name="Text Placeholder 6">
            <a:extLst>
              <a:ext uri="{FF2B5EF4-FFF2-40B4-BE49-F238E27FC236}">
                <a16:creationId xmlns:a16="http://schemas.microsoft.com/office/drawing/2014/main" id="{6BDB8E57-4B0A-4B8D-8BF0-5F56FC0D0F1A}"/>
              </a:ext>
            </a:extLst>
          </p:cNvPr>
          <p:cNvSpPr>
            <a:spLocks noGrp="1"/>
          </p:cNvSpPr>
          <p:nvPr>
            <p:ph type="body" sz="quarter" idx="10" hasCustomPrompt="1"/>
          </p:nvPr>
        </p:nvSpPr>
        <p:spPr bwMode="hidden">
          <a:xfrm>
            <a:off x="718456" y="3428724"/>
            <a:ext cx="6156000" cy="1908000"/>
          </a:xfrm>
          <a:solidFill>
            <a:schemeClr val="bg1"/>
          </a:solidFill>
          <a:ln>
            <a:solidFill>
              <a:schemeClr val="bg1"/>
            </a:solidFill>
          </a:ln>
        </p:spPr>
        <p:txBody>
          <a:bodyPr lIns="360000" rIns="252000" anchor="ctr"/>
          <a:lstStyle>
            <a:lvl1pPr>
              <a:lnSpc>
                <a:spcPct val="88000"/>
              </a:lnSpc>
              <a:spcBef>
                <a:spcPts val="0"/>
              </a:spcBef>
              <a:defRPr sz="3000" b="1"/>
            </a:lvl1pPr>
            <a:lvl2pPr>
              <a:lnSpc>
                <a:spcPct val="100000"/>
              </a:lnSpc>
              <a:spcBef>
                <a:spcPts val="400"/>
              </a:spcBef>
              <a:defRPr sz="1400" b="0">
                <a:solidFill>
                  <a:schemeClr val="tx1"/>
                </a:solidFill>
              </a:defRPr>
            </a:lvl2pPr>
            <a:lvl3pPr marL="0" indent="0">
              <a:lnSpc>
                <a:spcPct val="100000"/>
              </a:lnSpc>
              <a:spcBef>
                <a:spcPts val="600"/>
              </a:spcBef>
              <a:buNone/>
              <a:defRPr sz="1200" b="0">
                <a:solidFill>
                  <a:schemeClr val="tx1"/>
                </a:solidFill>
              </a:defRPr>
            </a:lvl3pPr>
            <a:lvl4pPr>
              <a:defRPr sz="1400" b="0">
                <a:solidFill>
                  <a:schemeClr val="tx1"/>
                </a:solidFill>
              </a:defRPr>
            </a:lvl4pPr>
            <a:lvl5pPr>
              <a:defRPr sz="1400" b="0">
                <a:solidFill>
                  <a:schemeClr val="tx1"/>
                </a:solidFill>
              </a:defRPr>
            </a:lvl5pPr>
          </a:lstStyle>
          <a:p>
            <a:pPr lvl="0"/>
            <a:r>
              <a:rPr lang="en-US"/>
              <a:t>Insert title press Increase Indent for subtitle</a:t>
            </a:r>
          </a:p>
          <a:p>
            <a:pPr lvl="1"/>
            <a:r>
              <a:rPr lang="en-US"/>
              <a:t>Second level</a:t>
            </a:r>
          </a:p>
          <a:p>
            <a:pPr lvl="2"/>
            <a:r>
              <a:rPr lang="en-US"/>
              <a:t>Third level</a:t>
            </a:r>
          </a:p>
        </p:txBody>
      </p:sp>
    </p:spTree>
    <p:extLst>
      <p:ext uri="{BB962C8B-B14F-4D97-AF65-F5344CB8AC3E}">
        <p14:creationId xmlns:p14="http://schemas.microsoft.com/office/powerpoint/2010/main" val="3192694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E55A2381-E9B5-43E5-82CC-43F0F0602668}"/>
              </a:ext>
            </a:extLst>
          </p:cNvPr>
          <p:cNvSpPr/>
          <p:nvPr userDrawn="1"/>
        </p:nvSpPr>
        <p:spPr bwMode="hidden">
          <a:xfrm>
            <a:off x="0" y="993648"/>
            <a:ext cx="12192127" cy="5868000"/>
          </a:xfrm>
          <a:custGeom>
            <a:avLst/>
            <a:gdLst>
              <a:gd name="connsiteX0" fmla="*/ 0 w 12192127"/>
              <a:gd name="connsiteY0" fmla="*/ 0 h 5864352"/>
              <a:gd name="connsiteX1" fmla="*/ 7506968 w 12192127"/>
              <a:gd name="connsiteY1" fmla="*/ 0 h 5864352"/>
              <a:gd name="connsiteX2" fmla="*/ 1642617 w 12192127"/>
              <a:gd name="connsiteY2" fmla="*/ 5864351 h 5864352"/>
              <a:gd name="connsiteX3" fmla="*/ 12192126 w 12192127"/>
              <a:gd name="connsiteY3" fmla="*/ 5864351 h 5864352"/>
              <a:gd name="connsiteX4" fmla="*/ 12192126 w 12192127"/>
              <a:gd name="connsiteY4" fmla="*/ 0 h 5864352"/>
              <a:gd name="connsiteX5" fmla="*/ 12192127 w 12192127"/>
              <a:gd name="connsiteY5" fmla="*/ 0 h 5864352"/>
              <a:gd name="connsiteX6" fmla="*/ 12192127 w 12192127"/>
              <a:gd name="connsiteY6" fmla="*/ 5864352 h 5864352"/>
              <a:gd name="connsiteX7" fmla="*/ 0 w 12192127"/>
              <a:gd name="connsiteY7" fmla="*/ 5864352 h 586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127" h="5864352">
                <a:moveTo>
                  <a:pt x="0" y="0"/>
                </a:moveTo>
                <a:lnTo>
                  <a:pt x="7506968" y="0"/>
                </a:lnTo>
                <a:lnTo>
                  <a:pt x="1642617" y="5864351"/>
                </a:lnTo>
                <a:lnTo>
                  <a:pt x="12192126" y="5864351"/>
                </a:lnTo>
                <a:lnTo>
                  <a:pt x="12192126" y="0"/>
                </a:lnTo>
                <a:lnTo>
                  <a:pt x="12192127" y="0"/>
                </a:lnTo>
                <a:lnTo>
                  <a:pt x="12192127" y="5864352"/>
                </a:lnTo>
                <a:lnTo>
                  <a:pt x="0" y="5864352"/>
                </a:lnTo>
                <a:close/>
              </a:path>
            </a:pathLst>
          </a:custGeom>
          <a:solidFill>
            <a:schemeClr val="accent1"/>
          </a:solidFill>
          <a:ln w="12700" cap="flat">
            <a:noFill/>
            <a:prstDash val="solid"/>
            <a:miter/>
          </a:ln>
        </p:spPr>
        <p:txBody>
          <a:bodyPr wrap="square" rtlCol="0" anchor="ctr">
            <a:noAutofit/>
          </a:bodyPr>
          <a:lstStyle/>
          <a:p>
            <a:endParaRPr lang="en-AU"/>
          </a:p>
        </p:txBody>
      </p:sp>
      <p:sp>
        <p:nvSpPr>
          <p:cNvPr id="6" name="Freeform: Shape 5">
            <a:extLst>
              <a:ext uri="{FF2B5EF4-FFF2-40B4-BE49-F238E27FC236}">
                <a16:creationId xmlns:a16="http://schemas.microsoft.com/office/drawing/2014/main" id="{C7FFDB76-ADB0-4A94-9985-AB36C04CF9ED}"/>
              </a:ext>
            </a:extLst>
          </p:cNvPr>
          <p:cNvSpPr/>
          <p:nvPr userDrawn="1"/>
        </p:nvSpPr>
        <p:spPr bwMode="hidden">
          <a:xfrm>
            <a:off x="1642617" y="993647"/>
            <a:ext cx="10549509" cy="5868000"/>
          </a:xfrm>
          <a:custGeom>
            <a:avLst/>
            <a:gdLst>
              <a:gd name="connsiteX0" fmla="*/ 5864352 w 10549509"/>
              <a:gd name="connsiteY0" fmla="*/ 0 h 5864352"/>
              <a:gd name="connsiteX1" fmla="*/ 0 w 10549509"/>
              <a:gd name="connsiteY1" fmla="*/ 5864352 h 5864352"/>
              <a:gd name="connsiteX2" fmla="*/ 10549509 w 10549509"/>
              <a:gd name="connsiteY2" fmla="*/ 5864352 h 5864352"/>
              <a:gd name="connsiteX3" fmla="*/ 10549509 w 10549509"/>
              <a:gd name="connsiteY3" fmla="*/ 0 h 5864352"/>
              <a:gd name="connsiteX4" fmla="*/ 5864352 w 10549509"/>
              <a:gd name="connsiteY4" fmla="*/ 0 h 5864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9509" h="5864352">
                <a:moveTo>
                  <a:pt x="5864352" y="0"/>
                </a:moveTo>
                <a:lnTo>
                  <a:pt x="0" y="5864352"/>
                </a:lnTo>
                <a:lnTo>
                  <a:pt x="10549509" y="5864352"/>
                </a:lnTo>
                <a:lnTo>
                  <a:pt x="10549509" y="0"/>
                </a:lnTo>
                <a:lnTo>
                  <a:pt x="5864352" y="0"/>
                </a:lnTo>
                <a:close/>
              </a:path>
            </a:pathLst>
          </a:custGeom>
          <a:solidFill>
            <a:schemeClr val="accent1">
              <a:alpha val="70000"/>
            </a:schemeClr>
          </a:solidFill>
          <a:ln w="12700" cap="flat">
            <a:noFill/>
            <a:prstDash val="solid"/>
            <a:miter/>
          </a:ln>
        </p:spPr>
        <p:txBody>
          <a:bodyPr rtlCol="0" anchor="ctr"/>
          <a:lstStyle/>
          <a:p>
            <a:endParaRPr lang="en-AU"/>
          </a:p>
        </p:txBody>
      </p:sp>
      <p:pic>
        <p:nvPicPr>
          <p:cNvPr id="12" name="Picture 11">
            <a:extLst>
              <a:ext uri="{FF2B5EF4-FFF2-40B4-BE49-F238E27FC236}">
                <a16:creationId xmlns:a16="http://schemas.microsoft.com/office/drawing/2014/main" id="{310552EE-0ABC-4541-AFE1-042971B483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1200" y="216000"/>
            <a:ext cx="1200914" cy="559309"/>
          </a:xfrm>
          <a:prstGeom prst="rect">
            <a:avLst/>
          </a:prstGeom>
        </p:spPr>
      </p:pic>
      <p:sp>
        <p:nvSpPr>
          <p:cNvPr id="8" name="Text Placeholder 6">
            <a:extLst>
              <a:ext uri="{FF2B5EF4-FFF2-40B4-BE49-F238E27FC236}">
                <a16:creationId xmlns:a16="http://schemas.microsoft.com/office/drawing/2014/main" id="{2419280B-426F-4C88-ABB9-595EF5787C9E}"/>
              </a:ext>
            </a:extLst>
          </p:cNvPr>
          <p:cNvSpPr>
            <a:spLocks noGrp="1"/>
          </p:cNvSpPr>
          <p:nvPr>
            <p:ph type="body" sz="quarter" idx="10" hasCustomPrompt="1"/>
          </p:nvPr>
        </p:nvSpPr>
        <p:spPr bwMode="hidden">
          <a:xfrm>
            <a:off x="718456" y="3428724"/>
            <a:ext cx="6156000" cy="1908000"/>
          </a:xfrm>
          <a:solidFill>
            <a:schemeClr val="bg1"/>
          </a:solidFill>
          <a:ln>
            <a:solidFill>
              <a:schemeClr val="bg1"/>
            </a:solidFill>
          </a:ln>
        </p:spPr>
        <p:txBody>
          <a:bodyPr lIns="360000" rIns="252000" anchor="ctr"/>
          <a:lstStyle>
            <a:lvl1pPr>
              <a:lnSpc>
                <a:spcPct val="88000"/>
              </a:lnSpc>
              <a:spcBef>
                <a:spcPts val="0"/>
              </a:spcBef>
              <a:defRPr sz="3000" b="1"/>
            </a:lvl1pPr>
            <a:lvl2pPr>
              <a:lnSpc>
                <a:spcPct val="100000"/>
              </a:lnSpc>
              <a:spcBef>
                <a:spcPts val="400"/>
              </a:spcBef>
              <a:defRPr sz="1400" b="0">
                <a:solidFill>
                  <a:schemeClr val="tx1"/>
                </a:solidFill>
              </a:defRPr>
            </a:lvl2pPr>
            <a:lvl3pPr marL="0" indent="0">
              <a:lnSpc>
                <a:spcPct val="100000"/>
              </a:lnSpc>
              <a:spcBef>
                <a:spcPts val="600"/>
              </a:spcBef>
              <a:buNone/>
              <a:defRPr sz="1200" b="0">
                <a:solidFill>
                  <a:schemeClr val="tx1"/>
                </a:solidFill>
              </a:defRPr>
            </a:lvl3pPr>
            <a:lvl4pPr>
              <a:defRPr sz="1400" b="0">
                <a:solidFill>
                  <a:schemeClr val="tx1"/>
                </a:solidFill>
              </a:defRPr>
            </a:lvl4pPr>
            <a:lvl5pPr>
              <a:defRPr sz="1400" b="0">
                <a:solidFill>
                  <a:schemeClr val="tx1"/>
                </a:solidFill>
              </a:defRPr>
            </a:lvl5pPr>
          </a:lstStyle>
          <a:p>
            <a:pPr lvl="0"/>
            <a:r>
              <a:rPr lang="en-US"/>
              <a:t>Insert title press Increase Indent for subtitle</a:t>
            </a:r>
          </a:p>
          <a:p>
            <a:pPr lvl="1"/>
            <a:r>
              <a:rPr lang="en-US"/>
              <a:t>Second level</a:t>
            </a:r>
          </a:p>
          <a:p>
            <a:pPr lvl="2"/>
            <a:r>
              <a:rPr lang="en-US"/>
              <a:t>Third level</a:t>
            </a:r>
          </a:p>
        </p:txBody>
      </p:sp>
    </p:spTree>
    <p:extLst>
      <p:ext uri="{BB962C8B-B14F-4D97-AF65-F5344CB8AC3E}">
        <p14:creationId xmlns:p14="http://schemas.microsoft.com/office/powerpoint/2010/main" val="2828776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E55A2381-E9B5-43E5-82CC-43F0F0602668}"/>
              </a:ext>
            </a:extLst>
          </p:cNvPr>
          <p:cNvSpPr/>
          <p:nvPr userDrawn="1"/>
        </p:nvSpPr>
        <p:spPr bwMode="hidden">
          <a:xfrm>
            <a:off x="0" y="993648"/>
            <a:ext cx="12192127" cy="5868000"/>
          </a:xfrm>
          <a:custGeom>
            <a:avLst/>
            <a:gdLst>
              <a:gd name="connsiteX0" fmla="*/ 0 w 12192127"/>
              <a:gd name="connsiteY0" fmla="*/ 0 h 5864352"/>
              <a:gd name="connsiteX1" fmla="*/ 7506968 w 12192127"/>
              <a:gd name="connsiteY1" fmla="*/ 0 h 5864352"/>
              <a:gd name="connsiteX2" fmla="*/ 1642617 w 12192127"/>
              <a:gd name="connsiteY2" fmla="*/ 5864351 h 5864352"/>
              <a:gd name="connsiteX3" fmla="*/ 12192126 w 12192127"/>
              <a:gd name="connsiteY3" fmla="*/ 5864351 h 5864352"/>
              <a:gd name="connsiteX4" fmla="*/ 12192126 w 12192127"/>
              <a:gd name="connsiteY4" fmla="*/ 0 h 5864352"/>
              <a:gd name="connsiteX5" fmla="*/ 12192127 w 12192127"/>
              <a:gd name="connsiteY5" fmla="*/ 0 h 5864352"/>
              <a:gd name="connsiteX6" fmla="*/ 12192127 w 12192127"/>
              <a:gd name="connsiteY6" fmla="*/ 5864352 h 5864352"/>
              <a:gd name="connsiteX7" fmla="*/ 0 w 12192127"/>
              <a:gd name="connsiteY7" fmla="*/ 5864352 h 586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127" h="5864352">
                <a:moveTo>
                  <a:pt x="0" y="0"/>
                </a:moveTo>
                <a:lnTo>
                  <a:pt x="7506968" y="0"/>
                </a:lnTo>
                <a:lnTo>
                  <a:pt x="1642617" y="5864351"/>
                </a:lnTo>
                <a:lnTo>
                  <a:pt x="12192126" y="5864351"/>
                </a:lnTo>
                <a:lnTo>
                  <a:pt x="12192126" y="0"/>
                </a:lnTo>
                <a:lnTo>
                  <a:pt x="12192127" y="0"/>
                </a:lnTo>
                <a:lnTo>
                  <a:pt x="12192127" y="5864352"/>
                </a:lnTo>
                <a:lnTo>
                  <a:pt x="0" y="5864352"/>
                </a:lnTo>
                <a:close/>
              </a:path>
            </a:pathLst>
          </a:custGeom>
          <a:solidFill>
            <a:schemeClr val="accent1"/>
          </a:solidFill>
          <a:ln w="12700" cap="flat">
            <a:noFill/>
            <a:prstDash val="solid"/>
            <a:miter/>
          </a:ln>
        </p:spPr>
        <p:txBody>
          <a:bodyPr wrap="square" rtlCol="0" anchor="ctr">
            <a:noAutofit/>
          </a:bodyPr>
          <a:lstStyle/>
          <a:p>
            <a:endParaRPr lang="en-AU"/>
          </a:p>
        </p:txBody>
      </p:sp>
      <p:sp>
        <p:nvSpPr>
          <p:cNvPr id="6" name="Freeform: Shape 5">
            <a:extLst>
              <a:ext uri="{FF2B5EF4-FFF2-40B4-BE49-F238E27FC236}">
                <a16:creationId xmlns:a16="http://schemas.microsoft.com/office/drawing/2014/main" id="{C7FFDB76-ADB0-4A94-9985-AB36C04CF9ED}"/>
              </a:ext>
            </a:extLst>
          </p:cNvPr>
          <p:cNvSpPr/>
          <p:nvPr userDrawn="1"/>
        </p:nvSpPr>
        <p:spPr bwMode="hidden">
          <a:xfrm>
            <a:off x="1642617" y="993647"/>
            <a:ext cx="10549509" cy="5868000"/>
          </a:xfrm>
          <a:custGeom>
            <a:avLst/>
            <a:gdLst>
              <a:gd name="connsiteX0" fmla="*/ 5864352 w 10549509"/>
              <a:gd name="connsiteY0" fmla="*/ 0 h 5864352"/>
              <a:gd name="connsiteX1" fmla="*/ 0 w 10549509"/>
              <a:gd name="connsiteY1" fmla="*/ 5864352 h 5864352"/>
              <a:gd name="connsiteX2" fmla="*/ 10549509 w 10549509"/>
              <a:gd name="connsiteY2" fmla="*/ 5864352 h 5864352"/>
              <a:gd name="connsiteX3" fmla="*/ 10549509 w 10549509"/>
              <a:gd name="connsiteY3" fmla="*/ 0 h 5864352"/>
              <a:gd name="connsiteX4" fmla="*/ 5864352 w 10549509"/>
              <a:gd name="connsiteY4" fmla="*/ 0 h 5864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9509" h="5864352">
                <a:moveTo>
                  <a:pt x="5864352" y="0"/>
                </a:moveTo>
                <a:lnTo>
                  <a:pt x="0" y="5864352"/>
                </a:lnTo>
                <a:lnTo>
                  <a:pt x="10549509" y="5864352"/>
                </a:lnTo>
                <a:lnTo>
                  <a:pt x="10549509" y="0"/>
                </a:lnTo>
                <a:lnTo>
                  <a:pt x="5864352" y="0"/>
                </a:lnTo>
                <a:close/>
              </a:path>
            </a:pathLst>
          </a:custGeom>
          <a:solidFill>
            <a:schemeClr val="accent1">
              <a:alpha val="70000"/>
            </a:schemeClr>
          </a:solidFill>
          <a:ln w="12700" cap="flat">
            <a:noFill/>
            <a:prstDash val="solid"/>
            <a:miter/>
          </a:ln>
        </p:spPr>
        <p:txBody>
          <a:bodyPr rtlCol="0" anchor="ctr"/>
          <a:lstStyle/>
          <a:p>
            <a:endParaRPr lang="en-AU"/>
          </a:p>
        </p:txBody>
      </p:sp>
      <p:pic>
        <p:nvPicPr>
          <p:cNvPr id="12" name="Picture 11">
            <a:extLst>
              <a:ext uri="{FF2B5EF4-FFF2-40B4-BE49-F238E27FC236}">
                <a16:creationId xmlns:a16="http://schemas.microsoft.com/office/drawing/2014/main" id="{310552EE-0ABC-4541-AFE1-042971B483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1200" y="216000"/>
            <a:ext cx="1200914" cy="559309"/>
          </a:xfrm>
          <a:prstGeom prst="rect">
            <a:avLst/>
          </a:prstGeom>
        </p:spPr>
      </p:pic>
      <p:sp>
        <p:nvSpPr>
          <p:cNvPr id="8" name="Text Placeholder 6">
            <a:extLst>
              <a:ext uri="{FF2B5EF4-FFF2-40B4-BE49-F238E27FC236}">
                <a16:creationId xmlns:a16="http://schemas.microsoft.com/office/drawing/2014/main" id="{B3366D24-AED7-47F7-ADF3-C8702834B28E}"/>
              </a:ext>
            </a:extLst>
          </p:cNvPr>
          <p:cNvSpPr>
            <a:spLocks noGrp="1"/>
          </p:cNvSpPr>
          <p:nvPr>
            <p:ph type="body" sz="quarter" idx="10" hasCustomPrompt="1"/>
          </p:nvPr>
        </p:nvSpPr>
        <p:spPr bwMode="hidden">
          <a:xfrm>
            <a:off x="718456" y="3428724"/>
            <a:ext cx="6156000" cy="1908000"/>
          </a:xfrm>
          <a:solidFill>
            <a:schemeClr val="bg1"/>
          </a:solidFill>
          <a:ln>
            <a:solidFill>
              <a:schemeClr val="bg1"/>
            </a:solidFill>
          </a:ln>
        </p:spPr>
        <p:txBody>
          <a:bodyPr lIns="360000" rIns="252000" anchor="ctr"/>
          <a:lstStyle>
            <a:lvl1pPr>
              <a:lnSpc>
                <a:spcPct val="88000"/>
              </a:lnSpc>
              <a:spcBef>
                <a:spcPts val="0"/>
              </a:spcBef>
              <a:defRPr sz="3000" b="1"/>
            </a:lvl1pPr>
            <a:lvl2pPr>
              <a:lnSpc>
                <a:spcPct val="100000"/>
              </a:lnSpc>
              <a:spcBef>
                <a:spcPts val="400"/>
              </a:spcBef>
              <a:defRPr sz="1400" b="0">
                <a:solidFill>
                  <a:schemeClr val="tx1"/>
                </a:solidFill>
              </a:defRPr>
            </a:lvl2pPr>
            <a:lvl3pPr marL="0" indent="0">
              <a:lnSpc>
                <a:spcPct val="100000"/>
              </a:lnSpc>
              <a:spcBef>
                <a:spcPts val="600"/>
              </a:spcBef>
              <a:buNone/>
              <a:defRPr sz="1200" b="0">
                <a:solidFill>
                  <a:schemeClr val="tx1"/>
                </a:solidFill>
              </a:defRPr>
            </a:lvl3pPr>
            <a:lvl4pPr>
              <a:defRPr sz="1400" b="0">
                <a:solidFill>
                  <a:schemeClr val="tx1"/>
                </a:solidFill>
              </a:defRPr>
            </a:lvl4pPr>
            <a:lvl5pPr>
              <a:defRPr sz="1400" b="0">
                <a:solidFill>
                  <a:schemeClr val="tx1"/>
                </a:solidFill>
              </a:defRPr>
            </a:lvl5pPr>
          </a:lstStyle>
          <a:p>
            <a:pPr lvl="0"/>
            <a:r>
              <a:rPr lang="en-US"/>
              <a:t>Insert title press Increase Indent for subtitle</a:t>
            </a:r>
          </a:p>
          <a:p>
            <a:pPr lvl="1"/>
            <a:r>
              <a:rPr lang="en-US"/>
              <a:t>Second level</a:t>
            </a:r>
          </a:p>
          <a:p>
            <a:pPr lvl="2"/>
            <a:r>
              <a:rPr lang="en-US"/>
              <a:t>Third level</a:t>
            </a:r>
          </a:p>
        </p:txBody>
      </p:sp>
    </p:spTree>
    <p:extLst>
      <p:ext uri="{BB962C8B-B14F-4D97-AF65-F5344CB8AC3E}">
        <p14:creationId xmlns:p14="http://schemas.microsoft.com/office/powerpoint/2010/main" val="809588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E55A2381-E9B5-43E5-82CC-43F0F0602668}"/>
              </a:ext>
            </a:extLst>
          </p:cNvPr>
          <p:cNvSpPr/>
          <p:nvPr userDrawn="1"/>
        </p:nvSpPr>
        <p:spPr bwMode="hidden">
          <a:xfrm>
            <a:off x="0" y="993648"/>
            <a:ext cx="12192127" cy="5868000"/>
          </a:xfrm>
          <a:custGeom>
            <a:avLst/>
            <a:gdLst>
              <a:gd name="connsiteX0" fmla="*/ 0 w 12192127"/>
              <a:gd name="connsiteY0" fmla="*/ 0 h 5864352"/>
              <a:gd name="connsiteX1" fmla="*/ 7506968 w 12192127"/>
              <a:gd name="connsiteY1" fmla="*/ 0 h 5864352"/>
              <a:gd name="connsiteX2" fmla="*/ 1642617 w 12192127"/>
              <a:gd name="connsiteY2" fmla="*/ 5864351 h 5864352"/>
              <a:gd name="connsiteX3" fmla="*/ 12192126 w 12192127"/>
              <a:gd name="connsiteY3" fmla="*/ 5864351 h 5864352"/>
              <a:gd name="connsiteX4" fmla="*/ 12192126 w 12192127"/>
              <a:gd name="connsiteY4" fmla="*/ 0 h 5864352"/>
              <a:gd name="connsiteX5" fmla="*/ 12192127 w 12192127"/>
              <a:gd name="connsiteY5" fmla="*/ 0 h 5864352"/>
              <a:gd name="connsiteX6" fmla="*/ 12192127 w 12192127"/>
              <a:gd name="connsiteY6" fmla="*/ 5864352 h 5864352"/>
              <a:gd name="connsiteX7" fmla="*/ 0 w 12192127"/>
              <a:gd name="connsiteY7" fmla="*/ 5864352 h 586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127" h="5864352">
                <a:moveTo>
                  <a:pt x="0" y="0"/>
                </a:moveTo>
                <a:lnTo>
                  <a:pt x="7506968" y="0"/>
                </a:lnTo>
                <a:lnTo>
                  <a:pt x="1642617" y="5864351"/>
                </a:lnTo>
                <a:lnTo>
                  <a:pt x="12192126" y="5864351"/>
                </a:lnTo>
                <a:lnTo>
                  <a:pt x="12192126" y="0"/>
                </a:lnTo>
                <a:lnTo>
                  <a:pt x="12192127" y="0"/>
                </a:lnTo>
                <a:lnTo>
                  <a:pt x="12192127" y="5864352"/>
                </a:lnTo>
                <a:lnTo>
                  <a:pt x="0" y="5864352"/>
                </a:lnTo>
                <a:close/>
              </a:path>
            </a:pathLst>
          </a:custGeom>
          <a:solidFill>
            <a:schemeClr val="accent1"/>
          </a:solidFill>
          <a:ln w="12700" cap="flat">
            <a:noFill/>
            <a:prstDash val="solid"/>
            <a:miter/>
          </a:ln>
        </p:spPr>
        <p:txBody>
          <a:bodyPr wrap="square" rtlCol="0" anchor="ctr">
            <a:noAutofit/>
          </a:bodyPr>
          <a:lstStyle/>
          <a:p>
            <a:endParaRPr lang="en-AU"/>
          </a:p>
        </p:txBody>
      </p:sp>
      <p:sp>
        <p:nvSpPr>
          <p:cNvPr id="6" name="Freeform: Shape 5">
            <a:extLst>
              <a:ext uri="{FF2B5EF4-FFF2-40B4-BE49-F238E27FC236}">
                <a16:creationId xmlns:a16="http://schemas.microsoft.com/office/drawing/2014/main" id="{C7FFDB76-ADB0-4A94-9985-AB36C04CF9ED}"/>
              </a:ext>
            </a:extLst>
          </p:cNvPr>
          <p:cNvSpPr/>
          <p:nvPr userDrawn="1"/>
        </p:nvSpPr>
        <p:spPr bwMode="hidden">
          <a:xfrm>
            <a:off x="1642617" y="993647"/>
            <a:ext cx="10549509" cy="5868000"/>
          </a:xfrm>
          <a:custGeom>
            <a:avLst/>
            <a:gdLst>
              <a:gd name="connsiteX0" fmla="*/ 5864352 w 10549509"/>
              <a:gd name="connsiteY0" fmla="*/ 0 h 5864352"/>
              <a:gd name="connsiteX1" fmla="*/ 0 w 10549509"/>
              <a:gd name="connsiteY1" fmla="*/ 5864352 h 5864352"/>
              <a:gd name="connsiteX2" fmla="*/ 10549509 w 10549509"/>
              <a:gd name="connsiteY2" fmla="*/ 5864352 h 5864352"/>
              <a:gd name="connsiteX3" fmla="*/ 10549509 w 10549509"/>
              <a:gd name="connsiteY3" fmla="*/ 0 h 5864352"/>
              <a:gd name="connsiteX4" fmla="*/ 5864352 w 10549509"/>
              <a:gd name="connsiteY4" fmla="*/ 0 h 5864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9509" h="5864352">
                <a:moveTo>
                  <a:pt x="5864352" y="0"/>
                </a:moveTo>
                <a:lnTo>
                  <a:pt x="0" y="5864352"/>
                </a:lnTo>
                <a:lnTo>
                  <a:pt x="10549509" y="5864352"/>
                </a:lnTo>
                <a:lnTo>
                  <a:pt x="10549509" y="0"/>
                </a:lnTo>
                <a:lnTo>
                  <a:pt x="5864352" y="0"/>
                </a:lnTo>
                <a:close/>
              </a:path>
            </a:pathLst>
          </a:custGeom>
          <a:solidFill>
            <a:schemeClr val="accent1">
              <a:alpha val="70000"/>
            </a:schemeClr>
          </a:solidFill>
          <a:ln w="12700" cap="flat">
            <a:noFill/>
            <a:prstDash val="solid"/>
            <a:miter/>
          </a:ln>
        </p:spPr>
        <p:txBody>
          <a:bodyPr rtlCol="0" anchor="ctr"/>
          <a:lstStyle/>
          <a:p>
            <a:endParaRPr lang="en-AU"/>
          </a:p>
        </p:txBody>
      </p:sp>
      <p:pic>
        <p:nvPicPr>
          <p:cNvPr id="12" name="Picture 11">
            <a:extLst>
              <a:ext uri="{FF2B5EF4-FFF2-40B4-BE49-F238E27FC236}">
                <a16:creationId xmlns:a16="http://schemas.microsoft.com/office/drawing/2014/main" id="{310552EE-0ABC-4541-AFE1-042971B483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1200" y="216000"/>
            <a:ext cx="1200914" cy="559309"/>
          </a:xfrm>
          <a:prstGeom prst="rect">
            <a:avLst/>
          </a:prstGeom>
        </p:spPr>
      </p:pic>
      <p:sp>
        <p:nvSpPr>
          <p:cNvPr id="8" name="Text Placeholder 6">
            <a:extLst>
              <a:ext uri="{FF2B5EF4-FFF2-40B4-BE49-F238E27FC236}">
                <a16:creationId xmlns:a16="http://schemas.microsoft.com/office/drawing/2014/main" id="{30C591A8-D019-454E-81B3-12DF9F7F51DF}"/>
              </a:ext>
            </a:extLst>
          </p:cNvPr>
          <p:cNvSpPr>
            <a:spLocks noGrp="1"/>
          </p:cNvSpPr>
          <p:nvPr>
            <p:ph type="body" sz="quarter" idx="10" hasCustomPrompt="1"/>
          </p:nvPr>
        </p:nvSpPr>
        <p:spPr bwMode="hidden">
          <a:xfrm>
            <a:off x="718456" y="3428724"/>
            <a:ext cx="6156000" cy="1908000"/>
          </a:xfrm>
          <a:solidFill>
            <a:schemeClr val="bg1"/>
          </a:solidFill>
          <a:ln>
            <a:solidFill>
              <a:schemeClr val="bg1"/>
            </a:solidFill>
          </a:ln>
        </p:spPr>
        <p:txBody>
          <a:bodyPr lIns="360000" rIns="252000" anchor="ctr"/>
          <a:lstStyle>
            <a:lvl1pPr>
              <a:lnSpc>
                <a:spcPct val="88000"/>
              </a:lnSpc>
              <a:spcBef>
                <a:spcPts val="0"/>
              </a:spcBef>
              <a:defRPr sz="3000" b="1"/>
            </a:lvl1pPr>
            <a:lvl2pPr>
              <a:lnSpc>
                <a:spcPct val="100000"/>
              </a:lnSpc>
              <a:spcBef>
                <a:spcPts val="400"/>
              </a:spcBef>
              <a:defRPr sz="1400" b="0">
                <a:solidFill>
                  <a:schemeClr val="tx1"/>
                </a:solidFill>
              </a:defRPr>
            </a:lvl2pPr>
            <a:lvl3pPr marL="0" indent="0">
              <a:lnSpc>
                <a:spcPct val="100000"/>
              </a:lnSpc>
              <a:spcBef>
                <a:spcPts val="600"/>
              </a:spcBef>
              <a:buNone/>
              <a:defRPr sz="1200" b="0">
                <a:solidFill>
                  <a:schemeClr val="tx1"/>
                </a:solidFill>
              </a:defRPr>
            </a:lvl3pPr>
            <a:lvl4pPr>
              <a:defRPr sz="1400" b="0">
                <a:solidFill>
                  <a:schemeClr val="tx1"/>
                </a:solidFill>
              </a:defRPr>
            </a:lvl4pPr>
            <a:lvl5pPr>
              <a:defRPr sz="1400" b="0">
                <a:solidFill>
                  <a:schemeClr val="tx1"/>
                </a:solidFill>
              </a:defRPr>
            </a:lvl5pPr>
          </a:lstStyle>
          <a:p>
            <a:pPr lvl="0"/>
            <a:r>
              <a:rPr lang="en-US"/>
              <a:t>Insert title press Increase Indent for subtitle</a:t>
            </a:r>
          </a:p>
          <a:p>
            <a:pPr lvl="1"/>
            <a:r>
              <a:rPr lang="en-US"/>
              <a:t>Second level</a:t>
            </a:r>
          </a:p>
          <a:p>
            <a:pPr lvl="2"/>
            <a:r>
              <a:rPr lang="en-US"/>
              <a:t>Third level</a:t>
            </a:r>
          </a:p>
        </p:txBody>
      </p:sp>
    </p:spTree>
    <p:extLst>
      <p:ext uri="{BB962C8B-B14F-4D97-AF65-F5344CB8AC3E}">
        <p14:creationId xmlns:p14="http://schemas.microsoft.com/office/powerpoint/2010/main" val="2238597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E55A2381-E9B5-43E5-82CC-43F0F0602668}"/>
              </a:ext>
            </a:extLst>
          </p:cNvPr>
          <p:cNvSpPr/>
          <p:nvPr userDrawn="1"/>
        </p:nvSpPr>
        <p:spPr bwMode="hidden">
          <a:xfrm>
            <a:off x="0" y="993648"/>
            <a:ext cx="12192127" cy="5868000"/>
          </a:xfrm>
          <a:custGeom>
            <a:avLst/>
            <a:gdLst>
              <a:gd name="connsiteX0" fmla="*/ 0 w 12192127"/>
              <a:gd name="connsiteY0" fmla="*/ 0 h 5864352"/>
              <a:gd name="connsiteX1" fmla="*/ 7506968 w 12192127"/>
              <a:gd name="connsiteY1" fmla="*/ 0 h 5864352"/>
              <a:gd name="connsiteX2" fmla="*/ 1642617 w 12192127"/>
              <a:gd name="connsiteY2" fmla="*/ 5864351 h 5864352"/>
              <a:gd name="connsiteX3" fmla="*/ 12192126 w 12192127"/>
              <a:gd name="connsiteY3" fmla="*/ 5864351 h 5864352"/>
              <a:gd name="connsiteX4" fmla="*/ 12192126 w 12192127"/>
              <a:gd name="connsiteY4" fmla="*/ 0 h 5864352"/>
              <a:gd name="connsiteX5" fmla="*/ 12192127 w 12192127"/>
              <a:gd name="connsiteY5" fmla="*/ 0 h 5864352"/>
              <a:gd name="connsiteX6" fmla="*/ 12192127 w 12192127"/>
              <a:gd name="connsiteY6" fmla="*/ 5864352 h 5864352"/>
              <a:gd name="connsiteX7" fmla="*/ 0 w 12192127"/>
              <a:gd name="connsiteY7" fmla="*/ 5864352 h 586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127" h="5864352">
                <a:moveTo>
                  <a:pt x="0" y="0"/>
                </a:moveTo>
                <a:lnTo>
                  <a:pt x="7506968" y="0"/>
                </a:lnTo>
                <a:lnTo>
                  <a:pt x="1642617" y="5864351"/>
                </a:lnTo>
                <a:lnTo>
                  <a:pt x="12192126" y="5864351"/>
                </a:lnTo>
                <a:lnTo>
                  <a:pt x="12192126" y="0"/>
                </a:lnTo>
                <a:lnTo>
                  <a:pt x="12192127" y="0"/>
                </a:lnTo>
                <a:lnTo>
                  <a:pt x="12192127" y="5864352"/>
                </a:lnTo>
                <a:lnTo>
                  <a:pt x="0" y="5864352"/>
                </a:lnTo>
                <a:close/>
              </a:path>
            </a:pathLst>
          </a:custGeom>
          <a:solidFill>
            <a:schemeClr val="accent1"/>
          </a:solidFill>
          <a:ln w="12700" cap="flat">
            <a:noFill/>
            <a:prstDash val="solid"/>
            <a:miter/>
          </a:ln>
        </p:spPr>
        <p:txBody>
          <a:bodyPr wrap="square" rtlCol="0" anchor="ctr">
            <a:noAutofit/>
          </a:bodyPr>
          <a:lstStyle/>
          <a:p>
            <a:endParaRPr lang="en-AU"/>
          </a:p>
        </p:txBody>
      </p:sp>
      <p:sp>
        <p:nvSpPr>
          <p:cNvPr id="6" name="Freeform: Shape 5">
            <a:extLst>
              <a:ext uri="{FF2B5EF4-FFF2-40B4-BE49-F238E27FC236}">
                <a16:creationId xmlns:a16="http://schemas.microsoft.com/office/drawing/2014/main" id="{C7FFDB76-ADB0-4A94-9985-AB36C04CF9ED}"/>
              </a:ext>
            </a:extLst>
          </p:cNvPr>
          <p:cNvSpPr/>
          <p:nvPr userDrawn="1"/>
        </p:nvSpPr>
        <p:spPr bwMode="hidden">
          <a:xfrm>
            <a:off x="1642617" y="993647"/>
            <a:ext cx="10549509" cy="5868000"/>
          </a:xfrm>
          <a:custGeom>
            <a:avLst/>
            <a:gdLst>
              <a:gd name="connsiteX0" fmla="*/ 5864352 w 10549509"/>
              <a:gd name="connsiteY0" fmla="*/ 0 h 5864352"/>
              <a:gd name="connsiteX1" fmla="*/ 0 w 10549509"/>
              <a:gd name="connsiteY1" fmla="*/ 5864352 h 5864352"/>
              <a:gd name="connsiteX2" fmla="*/ 10549509 w 10549509"/>
              <a:gd name="connsiteY2" fmla="*/ 5864352 h 5864352"/>
              <a:gd name="connsiteX3" fmla="*/ 10549509 w 10549509"/>
              <a:gd name="connsiteY3" fmla="*/ 0 h 5864352"/>
              <a:gd name="connsiteX4" fmla="*/ 5864352 w 10549509"/>
              <a:gd name="connsiteY4" fmla="*/ 0 h 5864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9509" h="5864352">
                <a:moveTo>
                  <a:pt x="5864352" y="0"/>
                </a:moveTo>
                <a:lnTo>
                  <a:pt x="0" y="5864352"/>
                </a:lnTo>
                <a:lnTo>
                  <a:pt x="10549509" y="5864352"/>
                </a:lnTo>
                <a:lnTo>
                  <a:pt x="10549509" y="0"/>
                </a:lnTo>
                <a:lnTo>
                  <a:pt x="5864352" y="0"/>
                </a:lnTo>
                <a:close/>
              </a:path>
            </a:pathLst>
          </a:custGeom>
          <a:solidFill>
            <a:schemeClr val="accent1">
              <a:alpha val="70000"/>
            </a:schemeClr>
          </a:solidFill>
          <a:ln w="12700" cap="flat">
            <a:noFill/>
            <a:prstDash val="solid"/>
            <a:miter/>
          </a:ln>
        </p:spPr>
        <p:txBody>
          <a:bodyPr rtlCol="0" anchor="ctr"/>
          <a:lstStyle/>
          <a:p>
            <a:endParaRPr lang="en-AU"/>
          </a:p>
        </p:txBody>
      </p:sp>
      <p:pic>
        <p:nvPicPr>
          <p:cNvPr id="12" name="Picture 11">
            <a:extLst>
              <a:ext uri="{FF2B5EF4-FFF2-40B4-BE49-F238E27FC236}">
                <a16:creationId xmlns:a16="http://schemas.microsoft.com/office/drawing/2014/main" id="{310552EE-0ABC-4541-AFE1-042971B483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1200" y="216000"/>
            <a:ext cx="1200914" cy="559309"/>
          </a:xfrm>
          <a:prstGeom prst="rect">
            <a:avLst/>
          </a:prstGeom>
        </p:spPr>
      </p:pic>
      <p:sp>
        <p:nvSpPr>
          <p:cNvPr id="8" name="Text Placeholder 6">
            <a:extLst>
              <a:ext uri="{FF2B5EF4-FFF2-40B4-BE49-F238E27FC236}">
                <a16:creationId xmlns:a16="http://schemas.microsoft.com/office/drawing/2014/main" id="{F3AA8607-1E8F-4B84-B27C-221914595827}"/>
              </a:ext>
            </a:extLst>
          </p:cNvPr>
          <p:cNvSpPr>
            <a:spLocks noGrp="1"/>
          </p:cNvSpPr>
          <p:nvPr>
            <p:ph type="body" sz="quarter" idx="10" hasCustomPrompt="1"/>
          </p:nvPr>
        </p:nvSpPr>
        <p:spPr bwMode="hidden">
          <a:xfrm>
            <a:off x="718456" y="3428724"/>
            <a:ext cx="6156000" cy="1908000"/>
          </a:xfrm>
          <a:solidFill>
            <a:schemeClr val="bg1"/>
          </a:solidFill>
          <a:ln>
            <a:solidFill>
              <a:schemeClr val="bg1"/>
            </a:solidFill>
          </a:ln>
        </p:spPr>
        <p:txBody>
          <a:bodyPr lIns="360000" rIns="252000" anchor="ctr"/>
          <a:lstStyle>
            <a:lvl1pPr>
              <a:lnSpc>
                <a:spcPct val="88000"/>
              </a:lnSpc>
              <a:spcBef>
                <a:spcPts val="0"/>
              </a:spcBef>
              <a:defRPr sz="3000" b="1"/>
            </a:lvl1pPr>
            <a:lvl2pPr>
              <a:lnSpc>
                <a:spcPct val="100000"/>
              </a:lnSpc>
              <a:spcBef>
                <a:spcPts val="400"/>
              </a:spcBef>
              <a:defRPr sz="1400" b="0">
                <a:solidFill>
                  <a:schemeClr val="tx1"/>
                </a:solidFill>
              </a:defRPr>
            </a:lvl2pPr>
            <a:lvl3pPr marL="0" indent="0">
              <a:lnSpc>
                <a:spcPct val="100000"/>
              </a:lnSpc>
              <a:spcBef>
                <a:spcPts val="600"/>
              </a:spcBef>
              <a:buNone/>
              <a:defRPr sz="1200" b="0">
                <a:solidFill>
                  <a:schemeClr val="tx1"/>
                </a:solidFill>
              </a:defRPr>
            </a:lvl3pPr>
            <a:lvl4pPr>
              <a:defRPr sz="1400" b="0">
                <a:solidFill>
                  <a:schemeClr val="tx1"/>
                </a:solidFill>
              </a:defRPr>
            </a:lvl4pPr>
            <a:lvl5pPr>
              <a:defRPr sz="1400" b="0">
                <a:solidFill>
                  <a:schemeClr val="tx1"/>
                </a:solidFill>
              </a:defRPr>
            </a:lvl5pPr>
          </a:lstStyle>
          <a:p>
            <a:pPr lvl="0"/>
            <a:r>
              <a:rPr lang="en-US"/>
              <a:t>Insert title press Increase Indent for subtitle</a:t>
            </a:r>
          </a:p>
          <a:p>
            <a:pPr lvl="1"/>
            <a:r>
              <a:rPr lang="en-US"/>
              <a:t>Second level</a:t>
            </a:r>
          </a:p>
          <a:p>
            <a:pPr lvl="2"/>
            <a:r>
              <a:rPr lang="en-US"/>
              <a:t>Third level</a:t>
            </a:r>
          </a:p>
        </p:txBody>
      </p:sp>
    </p:spTree>
    <p:extLst>
      <p:ext uri="{BB962C8B-B14F-4D97-AF65-F5344CB8AC3E}">
        <p14:creationId xmlns:p14="http://schemas.microsoft.com/office/powerpoint/2010/main" val="1558325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1D336538-CF53-4396-BD96-10799B24A0FE}"/>
              </a:ext>
            </a:extLst>
          </p:cNvPr>
          <p:cNvSpPr/>
          <p:nvPr/>
        </p:nvSpPr>
        <p:spPr bwMode="hidden">
          <a:xfrm>
            <a:off x="0" y="993648"/>
            <a:ext cx="12192127" cy="5864352"/>
          </a:xfrm>
          <a:custGeom>
            <a:avLst/>
            <a:gdLst>
              <a:gd name="connsiteX0" fmla="*/ 0 w 12192127"/>
              <a:gd name="connsiteY0" fmla="*/ 0 h 5864352"/>
              <a:gd name="connsiteX1" fmla="*/ 12192127 w 12192127"/>
              <a:gd name="connsiteY1" fmla="*/ 0 h 5864352"/>
              <a:gd name="connsiteX2" fmla="*/ 12192127 w 12192127"/>
              <a:gd name="connsiteY2" fmla="*/ 5864352 h 5864352"/>
              <a:gd name="connsiteX3" fmla="*/ 0 w 12192127"/>
              <a:gd name="connsiteY3" fmla="*/ 5864352 h 5864352"/>
            </a:gdLst>
            <a:ahLst/>
            <a:cxnLst>
              <a:cxn ang="0">
                <a:pos x="connsiteX0" y="connsiteY0"/>
              </a:cxn>
              <a:cxn ang="0">
                <a:pos x="connsiteX1" y="connsiteY1"/>
              </a:cxn>
              <a:cxn ang="0">
                <a:pos x="connsiteX2" y="connsiteY2"/>
              </a:cxn>
              <a:cxn ang="0">
                <a:pos x="connsiteX3" y="connsiteY3"/>
              </a:cxn>
            </a:cxnLst>
            <a:rect l="l" t="t" r="r" b="b"/>
            <a:pathLst>
              <a:path w="12192127" h="5864352">
                <a:moveTo>
                  <a:pt x="0" y="0"/>
                </a:moveTo>
                <a:lnTo>
                  <a:pt x="12192127" y="0"/>
                </a:lnTo>
                <a:lnTo>
                  <a:pt x="12192127" y="5864352"/>
                </a:lnTo>
                <a:lnTo>
                  <a:pt x="0" y="5864352"/>
                </a:lnTo>
                <a:close/>
              </a:path>
            </a:pathLst>
          </a:custGeom>
          <a:solidFill>
            <a:schemeClr val="accent1"/>
          </a:solidFill>
          <a:ln w="12700" cap="flat">
            <a:noFill/>
            <a:prstDash val="solid"/>
            <a:miter/>
          </a:ln>
        </p:spPr>
        <p:txBody>
          <a:bodyPr rtlCol="0" anchor="ctr"/>
          <a:lstStyle/>
          <a:p>
            <a:endParaRPr lang="en-AU"/>
          </a:p>
        </p:txBody>
      </p:sp>
      <p:sp>
        <p:nvSpPr>
          <p:cNvPr id="7" name="Freeform: Shape 6">
            <a:extLst>
              <a:ext uri="{FF2B5EF4-FFF2-40B4-BE49-F238E27FC236}">
                <a16:creationId xmlns:a16="http://schemas.microsoft.com/office/drawing/2014/main" id="{6ED62E68-64B5-4BB1-941E-F4C61408ABCB}"/>
              </a:ext>
            </a:extLst>
          </p:cNvPr>
          <p:cNvSpPr/>
          <p:nvPr/>
        </p:nvSpPr>
        <p:spPr bwMode="hidden">
          <a:xfrm>
            <a:off x="1642617" y="993647"/>
            <a:ext cx="10549509" cy="5864352"/>
          </a:xfrm>
          <a:custGeom>
            <a:avLst/>
            <a:gdLst>
              <a:gd name="connsiteX0" fmla="*/ 5864352 w 10549509"/>
              <a:gd name="connsiteY0" fmla="*/ 0 h 5864352"/>
              <a:gd name="connsiteX1" fmla="*/ 0 w 10549509"/>
              <a:gd name="connsiteY1" fmla="*/ 5864352 h 5864352"/>
              <a:gd name="connsiteX2" fmla="*/ 10549509 w 10549509"/>
              <a:gd name="connsiteY2" fmla="*/ 5864352 h 5864352"/>
              <a:gd name="connsiteX3" fmla="*/ 10549509 w 10549509"/>
              <a:gd name="connsiteY3" fmla="*/ 0 h 5864352"/>
              <a:gd name="connsiteX4" fmla="*/ 5864352 w 10549509"/>
              <a:gd name="connsiteY4" fmla="*/ 0 h 5864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9509" h="5864352">
                <a:moveTo>
                  <a:pt x="5864352" y="0"/>
                </a:moveTo>
                <a:lnTo>
                  <a:pt x="0" y="5864352"/>
                </a:lnTo>
                <a:lnTo>
                  <a:pt x="10549509" y="5864352"/>
                </a:lnTo>
                <a:lnTo>
                  <a:pt x="10549509" y="0"/>
                </a:lnTo>
                <a:lnTo>
                  <a:pt x="5864352" y="0"/>
                </a:lnTo>
                <a:close/>
              </a:path>
            </a:pathLst>
          </a:custGeom>
          <a:solidFill>
            <a:schemeClr val="tx2"/>
          </a:solidFill>
          <a:ln w="12700" cap="flat">
            <a:noFill/>
            <a:prstDash val="solid"/>
            <a:miter/>
          </a:ln>
        </p:spPr>
        <p:txBody>
          <a:bodyPr rtlCol="0" anchor="ctr"/>
          <a:lstStyle/>
          <a:p>
            <a:endParaRPr lang="en-AU"/>
          </a:p>
        </p:txBody>
      </p:sp>
      <p:sp>
        <p:nvSpPr>
          <p:cNvPr id="3" name="Date Placeholder 2">
            <a:extLst>
              <a:ext uri="{FF2B5EF4-FFF2-40B4-BE49-F238E27FC236}">
                <a16:creationId xmlns:a16="http://schemas.microsoft.com/office/drawing/2014/main" id="{2C330835-6605-4600-A976-69846D202647}"/>
              </a:ext>
            </a:extLst>
          </p:cNvPr>
          <p:cNvSpPr>
            <a:spLocks noGrp="1"/>
          </p:cNvSpPr>
          <p:nvPr>
            <p:ph type="dt" sz="half" idx="10"/>
          </p:nvPr>
        </p:nvSpPr>
        <p:spPr/>
        <p:txBody>
          <a:bodyPr/>
          <a:lstStyle>
            <a:lvl1pPr>
              <a:defRPr baseline="0">
                <a:solidFill>
                  <a:schemeClr val="bg1"/>
                </a:solidFill>
              </a:defRPr>
            </a:lvl1pPr>
          </a:lstStyle>
          <a:p>
            <a:fld id="{3EE24D88-55DA-4E1F-A719-98A9D8834F45}" type="datetime1">
              <a:rPr lang="en-AU" smtClean="0"/>
              <a:t>22/02/2024</a:t>
            </a:fld>
            <a:endParaRPr lang="en-AU"/>
          </a:p>
        </p:txBody>
      </p:sp>
      <p:sp>
        <p:nvSpPr>
          <p:cNvPr id="4" name="Footer Placeholder 3">
            <a:extLst>
              <a:ext uri="{FF2B5EF4-FFF2-40B4-BE49-F238E27FC236}">
                <a16:creationId xmlns:a16="http://schemas.microsoft.com/office/drawing/2014/main" id="{4698DDA5-513A-484A-BCDA-3BCCCD2844E0}"/>
              </a:ext>
            </a:extLst>
          </p:cNvPr>
          <p:cNvSpPr>
            <a:spLocks noGrp="1"/>
          </p:cNvSpPr>
          <p:nvPr>
            <p:ph type="ftr" sz="quarter" idx="11"/>
          </p:nvPr>
        </p:nvSpPr>
        <p:spPr/>
        <p:txBody>
          <a:bodyPr/>
          <a:lstStyle>
            <a:lvl1pPr>
              <a:defRPr baseline="0">
                <a:solidFill>
                  <a:schemeClr val="bg1"/>
                </a:solidFill>
              </a:defRPr>
            </a:lvl1pPr>
          </a:lstStyle>
          <a:p>
            <a:endParaRPr lang="en-AU"/>
          </a:p>
        </p:txBody>
      </p:sp>
      <p:sp>
        <p:nvSpPr>
          <p:cNvPr id="5" name="Slide Number Placeholder 4">
            <a:extLst>
              <a:ext uri="{FF2B5EF4-FFF2-40B4-BE49-F238E27FC236}">
                <a16:creationId xmlns:a16="http://schemas.microsoft.com/office/drawing/2014/main" id="{6FDD55A5-2552-4DA2-BA17-C6B4F96FF976}"/>
              </a:ext>
            </a:extLst>
          </p:cNvPr>
          <p:cNvSpPr>
            <a:spLocks noGrp="1"/>
          </p:cNvSpPr>
          <p:nvPr>
            <p:ph type="sldNum" sz="quarter" idx="12"/>
          </p:nvPr>
        </p:nvSpPr>
        <p:spPr/>
        <p:txBody>
          <a:bodyPr/>
          <a:lstStyle>
            <a:lvl1pPr>
              <a:defRPr baseline="0">
                <a:solidFill>
                  <a:schemeClr val="bg1"/>
                </a:solidFill>
              </a:defRPr>
            </a:lvl1pPr>
          </a:lstStyle>
          <a:p>
            <a:fld id="{D2058010-3179-400C-8276-08426D7327D7}" type="slidenum">
              <a:rPr lang="en-AU" smtClean="0"/>
              <a:pPr/>
              <a:t>‹#›</a:t>
            </a:fld>
            <a:endParaRPr lang="en-AU"/>
          </a:p>
        </p:txBody>
      </p:sp>
      <p:sp>
        <p:nvSpPr>
          <p:cNvPr id="10" name="Text Placeholder 8">
            <a:extLst>
              <a:ext uri="{FF2B5EF4-FFF2-40B4-BE49-F238E27FC236}">
                <a16:creationId xmlns:a16="http://schemas.microsoft.com/office/drawing/2014/main" id="{EDDC5B29-F4FF-4EFE-97FC-8F559409F41A}"/>
              </a:ext>
            </a:extLst>
          </p:cNvPr>
          <p:cNvSpPr>
            <a:spLocks noGrp="1"/>
          </p:cNvSpPr>
          <p:nvPr>
            <p:ph type="body" sz="quarter" idx="13" hasCustomPrompt="1"/>
          </p:nvPr>
        </p:nvSpPr>
        <p:spPr>
          <a:xfrm>
            <a:off x="684213" y="1763713"/>
            <a:ext cx="3959225" cy="3240087"/>
          </a:xfrm>
        </p:spPr>
        <p:txBody>
          <a:bodyPr/>
          <a:lstStyle>
            <a:lvl1pPr>
              <a:lnSpc>
                <a:spcPct val="100000"/>
              </a:lnSpc>
              <a:spcBef>
                <a:spcPts val="0"/>
              </a:spcBef>
              <a:defRPr sz="3200" b="1">
                <a:solidFill>
                  <a:schemeClr val="bg1"/>
                </a:solidFill>
              </a:defRPr>
            </a:lvl1pPr>
            <a:lvl2pPr>
              <a:lnSpc>
                <a:spcPct val="100000"/>
              </a:lnSpc>
              <a:spcBef>
                <a:spcPts val="0"/>
              </a:spcBef>
              <a:defRPr sz="3200" b="0">
                <a:solidFill>
                  <a:schemeClr val="bg1"/>
                </a:solidFill>
              </a:defRPr>
            </a:lvl2pPr>
            <a:lvl3pPr>
              <a:defRPr sz="3200" b="1">
                <a:solidFill>
                  <a:schemeClr val="bg1"/>
                </a:solidFill>
              </a:defRPr>
            </a:lvl3pPr>
            <a:lvl4pPr>
              <a:defRPr sz="3200" b="1">
                <a:solidFill>
                  <a:schemeClr val="bg1"/>
                </a:solidFill>
              </a:defRPr>
            </a:lvl4pPr>
            <a:lvl5pPr>
              <a:defRPr sz="3200" b="1">
                <a:solidFill>
                  <a:schemeClr val="bg1"/>
                </a:solidFill>
              </a:defRPr>
            </a:lvl5pPr>
          </a:lstStyle>
          <a:p>
            <a:pPr lvl="0"/>
            <a:r>
              <a:rPr lang="en-US"/>
              <a:t>Insert chapter title</a:t>
            </a:r>
          </a:p>
          <a:p>
            <a:pPr lvl="1"/>
            <a:r>
              <a:rPr lang="en-US"/>
              <a:t>Subtitle</a:t>
            </a:r>
            <a:endParaRPr lang="en-AU"/>
          </a:p>
        </p:txBody>
      </p:sp>
    </p:spTree>
    <p:extLst>
      <p:ext uri="{BB962C8B-B14F-4D97-AF65-F5344CB8AC3E}">
        <p14:creationId xmlns:p14="http://schemas.microsoft.com/office/powerpoint/2010/main" val="693029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FE27CE90-46DF-4F9E-BA8A-D886E677B0A9}"/>
              </a:ext>
            </a:extLst>
          </p:cNvPr>
          <p:cNvSpPr/>
          <p:nvPr userDrawn="1"/>
        </p:nvSpPr>
        <p:spPr bwMode="hidden">
          <a:xfrm>
            <a:off x="0" y="993648"/>
            <a:ext cx="12192127" cy="5868000"/>
          </a:xfrm>
          <a:custGeom>
            <a:avLst/>
            <a:gdLst>
              <a:gd name="connsiteX0" fmla="*/ 0 w 12192127"/>
              <a:gd name="connsiteY0" fmla="*/ 0 h 5864352"/>
              <a:gd name="connsiteX1" fmla="*/ 7506968 w 12192127"/>
              <a:gd name="connsiteY1" fmla="*/ 0 h 5864352"/>
              <a:gd name="connsiteX2" fmla="*/ 1642617 w 12192127"/>
              <a:gd name="connsiteY2" fmla="*/ 5864351 h 5864352"/>
              <a:gd name="connsiteX3" fmla="*/ 12192126 w 12192127"/>
              <a:gd name="connsiteY3" fmla="*/ 5864351 h 5864352"/>
              <a:gd name="connsiteX4" fmla="*/ 12192126 w 12192127"/>
              <a:gd name="connsiteY4" fmla="*/ 0 h 5864352"/>
              <a:gd name="connsiteX5" fmla="*/ 12192127 w 12192127"/>
              <a:gd name="connsiteY5" fmla="*/ 0 h 5864352"/>
              <a:gd name="connsiteX6" fmla="*/ 12192127 w 12192127"/>
              <a:gd name="connsiteY6" fmla="*/ 5864352 h 5864352"/>
              <a:gd name="connsiteX7" fmla="*/ 0 w 12192127"/>
              <a:gd name="connsiteY7" fmla="*/ 5864352 h 586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127" h="5864352">
                <a:moveTo>
                  <a:pt x="0" y="0"/>
                </a:moveTo>
                <a:lnTo>
                  <a:pt x="7506968" y="0"/>
                </a:lnTo>
                <a:lnTo>
                  <a:pt x="1642617" y="5864351"/>
                </a:lnTo>
                <a:lnTo>
                  <a:pt x="12192126" y="5864351"/>
                </a:lnTo>
                <a:lnTo>
                  <a:pt x="12192126" y="0"/>
                </a:lnTo>
                <a:lnTo>
                  <a:pt x="12192127" y="0"/>
                </a:lnTo>
                <a:lnTo>
                  <a:pt x="12192127" y="5864352"/>
                </a:lnTo>
                <a:lnTo>
                  <a:pt x="0" y="5864352"/>
                </a:lnTo>
                <a:close/>
              </a:path>
            </a:pathLst>
          </a:custGeom>
          <a:solidFill>
            <a:schemeClr val="accent1"/>
          </a:solidFill>
          <a:ln w="12700" cap="flat">
            <a:noFill/>
            <a:prstDash val="solid"/>
            <a:miter/>
          </a:ln>
        </p:spPr>
        <p:txBody>
          <a:bodyPr wrap="square" rtlCol="0" anchor="ctr">
            <a:noAutofit/>
          </a:bodyPr>
          <a:lstStyle/>
          <a:p>
            <a:endParaRPr lang="en-AU"/>
          </a:p>
        </p:txBody>
      </p:sp>
      <p:sp>
        <p:nvSpPr>
          <p:cNvPr id="10" name="Freeform: Shape 9">
            <a:extLst>
              <a:ext uri="{FF2B5EF4-FFF2-40B4-BE49-F238E27FC236}">
                <a16:creationId xmlns:a16="http://schemas.microsoft.com/office/drawing/2014/main" id="{F1716DFD-491D-48AF-9C80-D14EC2DC04F8}"/>
              </a:ext>
            </a:extLst>
          </p:cNvPr>
          <p:cNvSpPr/>
          <p:nvPr userDrawn="1"/>
        </p:nvSpPr>
        <p:spPr bwMode="hidden">
          <a:xfrm>
            <a:off x="1642617" y="993647"/>
            <a:ext cx="10549509" cy="5868000"/>
          </a:xfrm>
          <a:custGeom>
            <a:avLst/>
            <a:gdLst>
              <a:gd name="connsiteX0" fmla="*/ 5864352 w 10549509"/>
              <a:gd name="connsiteY0" fmla="*/ 0 h 5864352"/>
              <a:gd name="connsiteX1" fmla="*/ 0 w 10549509"/>
              <a:gd name="connsiteY1" fmla="*/ 5864352 h 5864352"/>
              <a:gd name="connsiteX2" fmla="*/ 10549509 w 10549509"/>
              <a:gd name="connsiteY2" fmla="*/ 5864352 h 5864352"/>
              <a:gd name="connsiteX3" fmla="*/ 10549509 w 10549509"/>
              <a:gd name="connsiteY3" fmla="*/ 0 h 5864352"/>
              <a:gd name="connsiteX4" fmla="*/ 5864352 w 10549509"/>
              <a:gd name="connsiteY4" fmla="*/ 0 h 5864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9509" h="5864352">
                <a:moveTo>
                  <a:pt x="5864352" y="0"/>
                </a:moveTo>
                <a:lnTo>
                  <a:pt x="0" y="5864352"/>
                </a:lnTo>
                <a:lnTo>
                  <a:pt x="10549509" y="5864352"/>
                </a:lnTo>
                <a:lnTo>
                  <a:pt x="10549509" y="0"/>
                </a:lnTo>
                <a:lnTo>
                  <a:pt x="5864352" y="0"/>
                </a:lnTo>
                <a:close/>
              </a:path>
            </a:pathLst>
          </a:custGeom>
          <a:solidFill>
            <a:schemeClr val="accent1">
              <a:alpha val="70000"/>
            </a:schemeClr>
          </a:solidFill>
          <a:ln w="12700" cap="flat">
            <a:noFill/>
            <a:prstDash val="solid"/>
            <a:miter/>
          </a:ln>
        </p:spPr>
        <p:txBody>
          <a:bodyPr rtlCol="0" anchor="ctr"/>
          <a:lstStyle/>
          <a:p>
            <a:endParaRPr lang="en-AU"/>
          </a:p>
        </p:txBody>
      </p:sp>
      <p:sp>
        <p:nvSpPr>
          <p:cNvPr id="2" name="Title 1">
            <a:extLst>
              <a:ext uri="{FF2B5EF4-FFF2-40B4-BE49-F238E27FC236}">
                <a16:creationId xmlns:a16="http://schemas.microsoft.com/office/drawing/2014/main" id="{5C734778-549F-4FBB-AE43-9009B55FBE2A}"/>
              </a:ext>
            </a:extLst>
          </p:cNvPr>
          <p:cNvSpPr>
            <a:spLocks noGrp="1"/>
          </p:cNvSpPr>
          <p:nvPr>
            <p:ph type="title"/>
          </p:nvPr>
        </p:nvSpPr>
        <p:spPr/>
        <p:txBody>
          <a:bodyPr/>
          <a:lstStyle/>
          <a:p>
            <a:r>
              <a:rPr lang="en-US"/>
              <a:t>Click to edit Master title style</a:t>
            </a:r>
            <a:endParaRPr lang="en-AU"/>
          </a:p>
        </p:txBody>
      </p:sp>
      <p:sp>
        <p:nvSpPr>
          <p:cNvPr id="4" name="Content Placeholder 3">
            <a:extLst>
              <a:ext uri="{FF2B5EF4-FFF2-40B4-BE49-F238E27FC236}">
                <a16:creationId xmlns:a16="http://schemas.microsoft.com/office/drawing/2014/main" id="{310EF541-4C65-4ED2-A4AB-E9F66DF5A3EC}"/>
              </a:ext>
            </a:extLst>
          </p:cNvPr>
          <p:cNvSpPr>
            <a:spLocks noGrp="1"/>
          </p:cNvSpPr>
          <p:nvPr>
            <p:ph sz="quarter" idx="14"/>
          </p:nvPr>
        </p:nvSpPr>
        <p:spPr>
          <a:xfrm>
            <a:off x="684000" y="1763712"/>
            <a:ext cx="2988000" cy="3240000"/>
          </a:xfrm>
        </p:spPr>
        <p:txBody>
          <a:bodyPr/>
          <a:lstStyle>
            <a:lvl1pPr>
              <a:lnSpc>
                <a:spcPct val="100000"/>
              </a:lnSpc>
              <a:spcBef>
                <a:spcPts val="0"/>
              </a:spcBef>
              <a:defRPr sz="3200" b="1" baseline="0">
                <a:solidFill>
                  <a:schemeClr val="bg1"/>
                </a:solidFill>
              </a:defRPr>
            </a:lvl1pPr>
            <a:lvl2pPr>
              <a:lnSpc>
                <a:spcPct val="100000"/>
              </a:lnSpc>
              <a:spcBef>
                <a:spcPts val="0"/>
              </a:spcBef>
              <a:defRPr sz="3200" b="0">
                <a:solidFill>
                  <a:schemeClr val="bg1"/>
                </a:solidFill>
              </a:defRPr>
            </a:lvl2pPr>
            <a:lvl3pPr>
              <a:defRPr sz="3200">
                <a:solidFill>
                  <a:schemeClr val="bg1"/>
                </a:solidFill>
              </a:defRPr>
            </a:lvl3pPr>
            <a:lvl4pPr>
              <a:defRPr sz="3200">
                <a:solidFill>
                  <a:schemeClr val="bg1"/>
                </a:solidFill>
              </a:defRPr>
            </a:lvl4pPr>
            <a:lvl5pPr>
              <a:defRPr sz="3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0079295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FE27CE90-46DF-4F9E-BA8A-D886E677B0A9}"/>
              </a:ext>
            </a:extLst>
          </p:cNvPr>
          <p:cNvSpPr/>
          <p:nvPr userDrawn="1"/>
        </p:nvSpPr>
        <p:spPr bwMode="hidden">
          <a:xfrm>
            <a:off x="0" y="993648"/>
            <a:ext cx="12192127" cy="5868000"/>
          </a:xfrm>
          <a:custGeom>
            <a:avLst/>
            <a:gdLst>
              <a:gd name="connsiteX0" fmla="*/ 0 w 12192127"/>
              <a:gd name="connsiteY0" fmla="*/ 0 h 5864352"/>
              <a:gd name="connsiteX1" fmla="*/ 7506968 w 12192127"/>
              <a:gd name="connsiteY1" fmla="*/ 0 h 5864352"/>
              <a:gd name="connsiteX2" fmla="*/ 1642617 w 12192127"/>
              <a:gd name="connsiteY2" fmla="*/ 5864351 h 5864352"/>
              <a:gd name="connsiteX3" fmla="*/ 12192126 w 12192127"/>
              <a:gd name="connsiteY3" fmla="*/ 5864351 h 5864352"/>
              <a:gd name="connsiteX4" fmla="*/ 12192126 w 12192127"/>
              <a:gd name="connsiteY4" fmla="*/ 0 h 5864352"/>
              <a:gd name="connsiteX5" fmla="*/ 12192127 w 12192127"/>
              <a:gd name="connsiteY5" fmla="*/ 0 h 5864352"/>
              <a:gd name="connsiteX6" fmla="*/ 12192127 w 12192127"/>
              <a:gd name="connsiteY6" fmla="*/ 5864352 h 5864352"/>
              <a:gd name="connsiteX7" fmla="*/ 0 w 12192127"/>
              <a:gd name="connsiteY7" fmla="*/ 5864352 h 586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127" h="5864352">
                <a:moveTo>
                  <a:pt x="0" y="0"/>
                </a:moveTo>
                <a:lnTo>
                  <a:pt x="7506968" y="0"/>
                </a:lnTo>
                <a:lnTo>
                  <a:pt x="1642617" y="5864351"/>
                </a:lnTo>
                <a:lnTo>
                  <a:pt x="12192126" y="5864351"/>
                </a:lnTo>
                <a:lnTo>
                  <a:pt x="12192126" y="0"/>
                </a:lnTo>
                <a:lnTo>
                  <a:pt x="12192127" y="0"/>
                </a:lnTo>
                <a:lnTo>
                  <a:pt x="12192127" y="5864352"/>
                </a:lnTo>
                <a:lnTo>
                  <a:pt x="0" y="5864352"/>
                </a:lnTo>
                <a:close/>
              </a:path>
            </a:pathLst>
          </a:custGeom>
          <a:solidFill>
            <a:schemeClr val="accent1"/>
          </a:solidFill>
          <a:ln w="12700" cap="flat">
            <a:noFill/>
            <a:prstDash val="solid"/>
            <a:miter/>
          </a:ln>
        </p:spPr>
        <p:txBody>
          <a:bodyPr wrap="square" rtlCol="0" anchor="ctr">
            <a:noAutofit/>
          </a:bodyPr>
          <a:lstStyle/>
          <a:p>
            <a:endParaRPr lang="en-AU"/>
          </a:p>
        </p:txBody>
      </p:sp>
      <p:sp>
        <p:nvSpPr>
          <p:cNvPr id="10" name="Freeform: Shape 9">
            <a:extLst>
              <a:ext uri="{FF2B5EF4-FFF2-40B4-BE49-F238E27FC236}">
                <a16:creationId xmlns:a16="http://schemas.microsoft.com/office/drawing/2014/main" id="{F1716DFD-491D-48AF-9C80-D14EC2DC04F8}"/>
              </a:ext>
            </a:extLst>
          </p:cNvPr>
          <p:cNvSpPr/>
          <p:nvPr userDrawn="1"/>
        </p:nvSpPr>
        <p:spPr bwMode="hidden">
          <a:xfrm>
            <a:off x="1642617" y="993647"/>
            <a:ext cx="10549509" cy="5868000"/>
          </a:xfrm>
          <a:custGeom>
            <a:avLst/>
            <a:gdLst>
              <a:gd name="connsiteX0" fmla="*/ 5864352 w 10549509"/>
              <a:gd name="connsiteY0" fmla="*/ 0 h 5864352"/>
              <a:gd name="connsiteX1" fmla="*/ 0 w 10549509"/>
              <a:gd name="connsiteY1" fmla="*/ 5864352 h 5864352"/>
              <a:gd name="connsiteX2" fmla="*/ 10549509 w 10549509"/>
              <a:gd name="connsiteY2" fmla="*/ 5864352 h 5864352"/>
              <a:gd name="connsiteX3" fmla="*/ 10549509 w 10549509"/>
              <a:gd name="connsiteY3" fmla="*/ 0 h 5864352"/>
              <a:gd name="connsiteX4" fmla="*/ 5864352 w 10549509"/>
              <a:gd name="connsiteY4" fmla="*/ 0 h 5864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9509" h="5864352">
                <a:moveTo>
                  <a:pt x="5864352" y="0"/>
                </a:moveTo>
                <a:lnTo>
                  <a:pt x="0" y="5864352"/>
                </a:lnTo>
                <a:lnTo>
                  <a:pt x="10549509" y="5864352"/>
                </a:lnTo>
                <a:lnTo>
                  <a:pt x="10549509" y="0"/>
                </a:lnTo>
                <a:lnTo>
                  <a:pt x="5864352" y="0"/>
                </a:lnTo>
                <a:close/>
              </a:path>
            </a:pathLst>
          </a:custGeom>
          <a:solidFill>
            <a:schemeClr val="accent1">
              <a:alpha val="70000"/>
            </a:schemeClr>
          </a:solidFill>
          <a:ln w="12700" cap="flat">
            <a:noFill/>
            <a:prstDash val="solid"/>
            <a:miter/>
          </a:ln>
        </p:spPr>
        <p:txBody>
          <a:bodyPr rtlCol="0" anchor="ctr"/>
          <a:lstStyle/>
          <a:p>
            <a:endParaRPr lang="en-AU"/>
          </a:p>
        </p:txBody>
      </p:sp>
      <p:sp>
        <p:nvSpPr>
          <p:cNvPr id="2" name="Title 1">
            <a:extLst>
              <a:ext uri="{FF2B5EF4-FFF2-40B4-BE49-F238E27FC236}">
                <a16:creationId xmlns:a16="http://schemas.microsoft.com/office/drawing/2014/main" id="{5C734778-549F-4FBB-AE43-9009B55FBE2A}"/>
              </a:ext>
            </a:extLst>
          </p:cNvPr>
          <p:cNvSpPr>
            <a:spLocks noGrp="1"/>
          </p:cNvSpPr>
          <p:nvPr>
            <p:ph type="title"/>
          </p:nvPr>
        </p:nvSpPr>
        <p:spPr/>
        <p:txBody>
          <a:bodyPr/>
          <a:lstStyle/>
          <a:p>
            <a:r>
              <a:rPr lang="en-US"/>
              <a:t>Click to edit Master title style</a:t>
            </a:r>
            <a:endParaRPr lang="en-AU"/>
          </a:p>
        </p:txBody>
      </p:sp>
      <p:sp>
        <p:nvSpPr>
          <p:cNvPr id="6" name="Content Placeholder 3">
            <a:extLst>
              <a:ext uri="{FF2B5EF4-FFF2-40B4-BE49-F238E27FC236}">
                <a16:creationId xmlns:a16="http://schemas.microsoft.com/office/drawing/2014/main" id="{5AB3C796-42F6-467D-BDA1-99AAB6BA7C2C}"/>
              </a:ext>
            </a:extLst>
          </p:cNvPr>
          <p:cNvSpPr>
            <a:spLocks noGrp="1"/>
          </p:cNvSpPr>
          <p:nvPr>
            <p:ph sz="quarter" idx="14"/>
          </p:nvPr>
        </p:nvSpPr>
        <p:spPr>
          <a:xfrm>
            <a:off x="684000" y="1763712"/>
            <a:ext cx="2988000" cy="3240000"/>
          </a:xfrm>
        </p:spPr>
        <p:txBody>
          <a:bodyPr/>
          <a:lstStyle>
            <a:lvl1pPr>
              <a:lnSpc>
                <a:spcPct val="100000"/>
              </a:lnSpc>
              <a:spcBef>
                <a:spcPts val="0"/>
              </a:spcBef>
              <a:defRPr sz="3200" b="1" baseline="0">
                <a:solidFill>
                  <a:schemeClr val="bg1"/>
                </a:solidFill>
              </a:defRPr>
            </a:lvl1pPr>
            <a:lvl2pPr>
              <a:lnSpc>
                <a:spcPct val="100000"/>
              </a:lnSpc>
              <a:spcBef>
                <a:spcPts val="0"/>
              </a:spcBef>
              <a:defRPr sz="3200" b="0">
                <a:solidFill>
                  <a:schemeClr val="bg1"/>
                </a:solidFill>
              </a:defRPr>
            </a:lvl2pPr>
            <a:lvl3pPr>
              <a:defRPr sz="3200">
                <a:solidFill>
                  <a:schemeClr val="bg1"/>
                </a:solidFill>
              </a:defRPr>
            </a:lvl3pPr>
            <a:lvl4pPr>
              <a:defRPr sz="3200">
                <a:solidFill>
                  <a:schemeClr val="bg1"/>
                </a:solidFill>
              </a:defRPr>
            </a:lvl4pPr>
            <a:lvl5pPr>
              <a:defRPr sz="3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462331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Divi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FE27CE90-46DF-4F9E-BA8A-D886E677B0A9}"/>
              </a:ext>
            </a:extLst>
          </p:cNvPr>
          <p:cNvSpPr/>
          <p:nvPr userDrawn="1"/>
        </p:nvSpPr>
        <p:spPr bwMode="hidden">
          <a:xfrm>
            <a:off x="0" y="993648"/>
            <a:ext cx="12192127" cy="5868000"/>
          </a:xfrm>
          <a:custGeom>
            <a:avLst/>
            <a:gdLst>
              <a:gd name="connsiteX0" fmla="*/ 0 w 12192127"/>
              <a:gd name="connsiteY0" fmla="*/ 0 h 5864352"/>
              <a:gd name="connsiteX1" fmla="*/ 7506968 w 12192127"/>
              <a:gd name="connsiteY1" fmla="*/ 0 h 5864352"/>
              <a:gd name="connsiteX2" fmla="*/ 1642617 w 12192127"/>
              <a:gd name="connsiteY2" fmla="*/ 5864351 h 5864352"/>
              <a:gd name="connsiteX3" fmla="*/ 12192126 w 12192127"/>
              <a:gd name="connsiteY3" fmla="*/ 5864351 h 5864352"/>
              <a:gd name="connsiteX4" fmla="*/ 12192126 w 12192127"/>
              <a:gd name="connsiteY4" fmla="*/ 0 h 5864352"/>
              <a:gd name="connsiteX5" fmla="*/ 12192127 w 12192127"/>
              <a:gd name="connsiteY5" fmla="*/ 0 h 5864352"/>
              <a:gd name="connsiteX6" fmla="*/ 12192127 w 12192127"/>
              <a:gd name="connsiteY6" fmla="*/ 5864352 h 5864352"/>
              <a:gd name="connsiteX7" fmla="*/ 0 w 12192127"/>
              <a:gd name="connsiteY7" fmla="*/ 5864352 h 586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127" h="5864352">
                <a:moveTo>
                  <a:pt x="0" y="0"/>
                </a:moveTo>
                <a:lnTo>
                  <a:pt x="7506968" y="0"/>
                </a:lnTo>
                <a:lnTo>
                  <a:pt x="1642617" y="5864351"/>
                </a:lnTo>
                <a:lnTo>
                  <a:pt x="12192126" y="5864351"/>
                </a:lnTo>
                <a:lnTo>
                  <a:pt x="12192126" y="0"/>
                </a:lnTo>
                <a:lnTo>
                  <a:pt x="12192127" y="0"/>
                </a:lnTo>
                <a:lnTo>
                  <a:pt x="12192127" y="5864352"/>
                </a:lnTo>
                <a:lnTo>
                  <a:pt x="0" y="5864352"/>
                </a:lnTo>
                <a:close/>
              </a:path>
            </a:pathLst>
          </a:custGeom>
          <a:solidFill>
            <a:schemeClr val="accent1"/>
          </a:solidFill>
          <a:ln w="12700" cap="flat">
            <a:noFill/>
            <a:prstDash val="solid"/>
            <a:miter/>
          </a:ln>
        </p:spPr>
        <p:txBody>
          <a:bodyPr wrap="square" rtlCol="0" anchor="ctr">
            <a:noAutofit/>
          </a:bodyPr>
          <a:lstStyle/>
          <a:p>
            <a:endParaRPr lang="en-AU"/>
          </a:p>
        </p:txBody>
      </p:sp>
      <p:sp>
        <p:nvSpPr>
          <p:cNvPr id="10" name="Freeform: Shape 9">
            <a:extLst>
              <a:ext uri="{FF2B5EF4-FFF2-40B4-BE49-F238E27FC236}">
                <a16:creationId xmlns:a16="http://schemas.microsoft.com/office/drawing/2014/main" id="{F1716DFD-491D-48AF-9C80-D14EC2DC04F8}"/>
              </a:ext>
            </a:extLst>
          </p:cNvPr>
          <p:cNvSpPr/>
          <p:nvPr userDrawn="1"/>
        </p:nvSpPr>
        <p:spPr bwMode="hidden">
          <a:xfrm>
            <a:off x="1642617" y="993647"/>
            <a:ext cx="10549509" cy="5868000"/>
          </a:xfrm>
          <a:custGeom>
            <a:avLst/>
            <a:gdLst>
              <a:gd name="connsiteX0" fmla="*/ 5864352 w 10549509"/>
              <a:gd name="connsiteY0" fmla="*/ 0 h 5864352"/>
              <a:gd name="connsiteX1" fmla="*/ 0 w 10549509"/>
              <a:gd name="connsiteY1" fmla="*/ 5864352 h 5864352"/>
              <a:gd name="connsiteX2" fmla="*/ 10549509 w 10549509"/>
              <a:gd name="connsiteY2" fmla="*/ 5864352 h 5864352"/>
              <a:gd name="connsiteX3" fmla="*/ 10549509 w 10549509"/>
              <a:gd name="connsiteY3" fmla="*/ 0 h 5864352"/>
              <a:gd name="connsiteX4" fmla="*/ 5864352 w 10549509"/>
              <a:gd name="connsiteY4" fmla="*/ 0 h 5864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9509" h="5864352">
                <a:moveTo>
                  <a:pt x="5864352" y="0"/>
                </a:moveTo>
                <a:lnTo>
                  <a:pt x="0" y="5864352"/>
                </a:lnTo>
                <a:lnTo>
                  <a:pt x="10549509" y="5864352"/>
                </a:lnTo>
                <a:lnTo>
                  <a:pt x="10549509" y="0"/>
                </a:lnTo>
                <a:lnTo>
                  <a:pt x="5864352" y="0"/>
                </a:lnTo>
                <a:close/>
              </a:path>
            </a:pathLst>
          </a:custGeom>
          <a:solidFill>
            <a:schemeClr val="accent1">
              <a:alpha val="70000"/>
            </a:schemeClr>
          </a:solidFill>
          <a:ln w="12700" cap="flat">
            <a:noFill/>
            <a:prstDash val="solid"/>
            <a:miter/>
          </a:ln>
        </p:spPr>
        <p:txBody>
          <a:bodyPr rtlCol="0" anchor="ctr"/>
          <a:lstStyle/>
          <a:p>
            <a:endParaRPr lang="en-AU"/>
          </a:p>
        </p:txBody>
      </p:sp>
      <p:sp>
        <p:nvSpPr>
          <p:cNvPr id="2" name="Title 1">
            <a:extLst>
              <a:ext uri="{FF2B5EF4-FFF2-40B4-BE49-F238E27FC236}">
                <a16:creationId xmlns:a16="http://schemas.microsoft.com/office/drawing/2014/main" id="{5C734778-549F-4FBB-AE43-9009B55FBE2A}"/>
              </a:ext>
            </a:extLst>
          </p:cNvPr>
          <p:cNvSpPr>
            <a:spLocks noGrp="1"/>
          </p:cNvSpPr>
          <p:nvPr>
            <p:ph type="title"/>
          </p:nvPr>
        </p:nvSpPr>
        <p:spPr/>
        <p:txBody>
          <a:bodyPr/>
          <a:lstStyle/>
          <a:p>
            <a:r>
              <a:rPr lang="en-US"/>
              <a:t>Click to edit Master title style</a:t>
            </a:r>
            <a:endParaRPr lang="en-AU"/>
          </a:p>
        </p:txBody>
      </p:sp>
      <p:sp>
        <p:nvSpPr>
          <p:cNvPr id="6" name="Content Placeholder 3">
            <a:extLst>
              <a:ext uri="{FF2B5EF4-FFF2-40B4-BE49-F238E27FC236}">
                <a16:creationId xmlns:a16="http://schemas.microsoft.com/office/drawing/2014/main" id="{25FD10C0-066E-4F72-B699-026E1B8A4E09}"/>
              </a:ext>
            </a:extLst>
          </p:cNvPr>
          <p:cNvSpPr>
            <a:spLocks noGrp="1"/>
          </p:cNvSpPr>
          <p:nvPr>
            <p:ph sz="quarter" idx="14"/>
          </p:nvPr>
        </p:nvSpPr>
        <p:spPr>
          <a:xfrm>
            <a:off x="684000" y="1763712"/>
            <a:ext cx="2988000" cy="3240000"/>
          </a:xfrm>
        </p:spPr>
        <p:txBody>
          <a:bodyPr/>
          <a:lstStyle>
            <a:lvl1pPr>
              <a:lnSpc>
                <a:spcPct val="100000"/>
              </a:lnSpc>
              <a:spcBef>
                <a:spcPts val="0"/>
              </a:spcBef>
              <a:defRPr sz="3200" b="1" baseline="0">
                <a:solidFill>
                  <a:schemeClr val="bg1"/>
                </a:solidFill>
              </a:defRPr>
            </a:lvl1pPr>
            <a:lvl2pPr>
              <a:lnSpc>
                <a:spcPct val="100000"/>
              </a:lnSpc>
              <a:spcBef>
                <a:spcPts val="0"/>
              </a:spcBef>
              <a:defRPr sz="3200" b="0">
                <a:solidFill>
                  <a:schemeClr val="bg1"/>
                </a:solidFill>
              </a:defRPr>
            </a:lvl2pPr>
            <a:lvl3pPr>
              <a:defRPr sz="3200">
                <a:solidFill>
                  <a:schemeClr val="bg1"/>
                </a:solidFill>
              </a:defRPr>
            </a:lvl3pPr>
            <a:lvl4pPr>
              <a:defRPr sz="3200">
                <a:solidFill>
                  <a:schemeClr val="bg1"/>
                </a:solidFill>
              </a:defRPr>
            </a:lvl4pPr>
            <a:lvl5pPr>
              <a:defRPr sz="3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930267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5BD755-F21B-491A-9C8F-62016FCD1D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000" y="198909"/>
            <a:ext cx="1200914" cy="559309"/>
          </a:xfrm>
          <a:prstGeom prst="rect">
            <a:avLst/>
          </a:prstGeom>
        </p:spPr>
      </p:pic>
      <p:sp>
        <p:nvSpPr>
          <p:cNvPr id="6" name="Text Placeholder 6">
            <a:extLst>
              <a:ext uri="{FF2B5EF4-FFF2-40B4-BE49-F238E27FC236}">
                <a16:creationId xmlns:a16="http://schemas.microsoft.com/office/drawing/2014/main" id="{9F55D0FC-724B-482E-856E-117CF2CF1DB7}"/>
              </a:ext>
            </a:extLst>
          </p:cNvPr>
          <p:cNvSpPr>
            <a:spLocks noGrp="1"/>
          </p:cNvSpPr>
          <p:nvPr>
            <p:ph type="body" sz="quarter" idx="10" hasCustomPrompt="1"/>
          </p:nvPr>
        </p:nvSpPr>
        <p:spPr bwMode="hidden">
          <a:xfrm>
            <a:off x="718456" y="3428724"/>
            <a:ext cx="6156000" cy="1908000"/>
          </a:xfrm>
          <a:solidFill>
            <a:schemeClr val="bg1"/>
          </a:solidFill>
          <a:ln>
            <a:solidFill>
              <a:schemeClr val="bg1"/>
            </a:solidFill>
          </a:ln>
        </p:spPr>
        <p:txBody>
          <a:bodyPr lIns="360000" rIns="252000" anchor="ctr"/>
          <a:lstStyle>
            <a:lvl1pPr>
              <a:lnSpc>
                <a:spcPct val="88000"/>
              </a:lnSpc>
              <a:spcBef>
                <a:spcPts val="0"/>
              </a:spcBef>
              <a:defRPr sz="3000" b="1"/>
            </a:lvl1pPr>
            <a:lvl2pPr>
              <a:lnSpc>
                <a:spcPct val="100000"/>
              </a:lnSpc>
              <a:spcBef>
                <a:spcPts val="400"/>
              </a:spcBef>
              <a:defRPr sz="1400" b="0">
                <a:solidFill>
                  <a:schemeClr val="tx1"/>
                </a:solidFill>
              </a:defRPr>
            </a:lvl2pPr>
            <a:lvl3pPr marL="0" indent="0">
              <a:lnSpc>
                <a:spcPct val="100000"/>
              </a:lnSpc>
              <a:spcBef>
                <a:spcPts val="600"/>
              </a:spcBef>
              <a:buNone/>
              <a:defRPr sz="1200" b="0">
                <a:solidFill>
                  <a:schemeClr val="tx1"/>
                </a:solidFill>
              </a:defRPr>
            </a:lvl3pPr>
            <a:lvl4pPr>
              <a:defRPr sz="1400" b="0">
                <a:solidFill>
                  <a:schemeClr val="tx1"/>
                </a:solidFill>
              </a:defRPr>
            </a:lvl4pPr>
            <a:lvl5pPr>
              <a:defRPr sz="1400" b="0">
                <a:solidFill>
                  <a:schemeClr val="tx1"/>
                </a:solidFill>
              </a:defRPr>
            </a:lvl5pPr>
          </a:lstStyle>
          <a:p>
            <a:pPr lvl="0"/>
            <a:r>
              <a:rPr lang="en-US"/>
              <a:t>Insert title press Increase Indent for subtitle</a:t>
            </a:r>
          </a:p>
          <a:p>
            <a:pPr lvl="1"/>
            <a:r>
              <a:rPr lang="en-US"/>
              <a:t>Second level</a:t>
            </a:r>
          </a:p>
          <a:p>
            <a:pPr lvl="2"/>
            <a:r>
              <a:rPr lang="en-US"/>
              <a:t>Third level</a:t>
            </a:r>
          </a:p>
        </p:txBody>
      </p:sp>
    </p:spTree>
    <p:extLst>
      <p:ext uri="{BB962C8B-B14F-4D97-AF65-F5344CB8AC3E}">
        <p14:creationId xmlns:p14="http://schemas.microsoft.com/office/powerpoint/2010/main" val="24557296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Divid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FE27CE90-46DF-4F9E-BA8A-D886E677B0A9}"/>
              </a:ext>
            </a:extLst>
          </p:cNvPr>
          <p:cNvSpPr/>
          <p:nvPr userDrawn="1"/>
        </p:nvSpPr>
        <p:spPr bwMode="hidden">
          <a:xfrm>
            <a:off x="0" y="993648"/>
            <a:ext cx="12192127" cy="5868000"/>
          </a:xfrm>
          <a:custGeom>
            <a:avLst/>
            <a:gdLst>
              <a:gd name="connsiteX0" fmla="*/ 0 w 12192127"/>
              <a:gd name="connsiteY0" fmla="*/ 0 h 5864352"/>
              <a:gd name="connsiteX1" fmla="*/ 7506968 w 12192127"/>
              <a:gd name="connsiteY1" fmla="*/ 0 h 5864352"/>
              <a:gd name="connsiteX2" fmla="*/ 1642617 w 12192127"/>
              <a:gd name="connsiteY2" fmla="*/ 5864351 h 5864352"/>
              <a:gd name="connsiteX3" fmla="*/ 12192126 w 12192127"/>
              <a:gd name="connsiteY3" fmla="*/ 5864351 h 5864352"/>
              <a:gd name="connsiteX4" fmla="*/ 12192126 w 12192127"/>
              <a:gd name="connsiteY4" fmla="*/ 0 h 5864352"/>
              <a:gd name="connsiteX5" fmla="*/ 12192127 w 12192127"/>
              <a:gd name="connsiteY5" fmla="*/ 0 h 5864352"/>
              <a:gd name="connsiteX6" fmla="*/ 12192127 w 12192127"/>
              <a:gd name="connsiteY6" fmla="*/ 5864352 h 5864352"/>
              <a:gd name="connsiteX7" fmla="*/ 0 w 12192127"/>
              <a:gd name="connsiteY7" fmla="*/ 5864352 h 586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127" h="5864352">
                <a:moveTo>
                  <a:pt x="0" y="0"/>
                </a:moveTo>
                <a:lnTo>
                  <a:pt x="7506968" y="0"/>
                </a:lnTo>
                <a:lnTo>
                  <a:pt x="1642617" y="5864351"/>
                </a:lnTo>
                <a:lnTo>
                  <a:pt x="12192126" y="5864351"/>
                </a:lnTo>
                <a:lnTo>
                  <a:pt x="12192126" y="0"/>
                </a:lnTo>
                <a:lnTo>
                  <a:pt x="12192127" y="0"/>
                </a:lnTo>
                <a:lnTo>
                  <a:pt x="12192127" y="5864352"/>
                </a:lnTo>
                <a:lnTo>
                  <a:pt x="0" y="5864352"/>
                </a:lnTo>
                <a:close/>
              </a:path>
            </a:pathLst>
          </a:custGeom>
          <a:solidFill>
            <a:schemeClr val="accent1"/>
          </a:solidFill>
          <a:ln w="12700" cap="flat">
            <a:noFill/>
            <a:prstDash val="solid"/>
            <a:miter/>
          </a:ln>
        </p:spPr>
        <p:txBody>
          <a:bodyPr wrap="square" rtlCol="0" anchor="ctr">
            <a:noAutofit/>
          </a:bodyPr>
          <a:lstStyle/>
          <a:p>
            <a:endParaRPr lang="en-AU"/>
          </a:p>
        </p:txBody>
      </p:sp>
      <p:sp>
        <p:nvSpPr>
          <p:cNvPr id="10" name="Freeform: Shape 9">
            <a:extLst>
              <a:ext uri="{FF2B5EF4-FFF2-40B4-BE49-F238E27FC236}">
                <a16:creationId xmlns:a16="http://schemas.microsoft.com/office/drawing/2014/main" id="{F1716DFD-491D-48AF-9C80-D14EC2DC04F8}"/>
              </a:ext>
            </a:extLst>
          </p:cNvPr>
          <p:cNvSpPr/>
          <p:nvPr userDrawn="1"/>
        </p:nvSpPr>
        <p:spPr bwMode="hidden">
          <a:xfrm>
            <a:off x="1642617" y="993647"/>
            <a:ext cx="10549509" cy="5868000"/>
          </a:xfrm>
          <a:custGeom>
            <a:avLst/>
            <a:gdLst>
              <a:gd name="connsiteX0" fmla="*/ 5864352 w 10549509"/>
              <a:gd name="connsiteY0" fmla="*/ 0 h 5864352"/>
              <a:gd name="connsiteX1" fmla="*/ 0 w 10549509"/>
              <a:gd name="connsiteY1" fmla="*/ 5864352 h 5864352"/>
              <a:gd name="connsiteX2" fmla="*/ 10549509 w 10549509"/>
              <a:gd name="connsiteY2" fmla="*/ 5864352 h 5864352"/>
              <a:gd name="connsiteX3" fmla="*/ 10549509 w 10549509"/>
              <a:gd name="connsiteY3" fmla="*/ 0 h 5864352"/>
              <a:gd name="connsiteX4" fmla="*/ 5864352 w 10549509"/>
              <a:gd name="connsiteY4" fmla="*/ 0 h 5864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9509" h="5864352">
                <a:moveTo>
                  <a:pt x="5864352" y="0"/>
                </a:moveTo>
                <a:lnTo>
                  <a:pt x="0" y="5864352"/>
                </a:lnTo>
                <a:lnTo>
                  <a:pt x="10549509" y="5864352"/>
                </a:lnTo>
                <a:lnTo>
                  <a:pt x="10549509" y="0"/>
                </a:lnTo>
                <a:lnTo>
                  <a:pt x="5864352" y="0"/>
                </a:lnTo>
                <a:close/>
              </a:path>
            </a:pathLst>
          </a:custGeom>
          <a:solidFill>
            <a:schemeClr val="accent1">
              <a:alpha val="70000"/>
            </a:schemeClr>
          </a:solidFill>
          <a:ln w="12700" cap="flat">
            <a:noFill/>
            <a:prstDash val="solid"/>
            <a:miter/>
          </a:ln>
        </p:spPr>
        <p:txBody>
          <a:bodyPr rtlCol="0" anchor="ctr"/>
          <a:lstStyle/>
          <a:p>
            <a:endParaRPr lang="en-AU"/>
          </a:p>
        </p:txBody>
      </p:sp>
      <p:sp>
        <p:nvSpPr>
          <p:cNvPr id="2" name="Title 1">
            <a:extLst>
              <a:ext uri="{FF2B5EF4-FFF2-40B4-BE49-F238E27FC236}">
                <a16:creationId xmlns:a16="http://schemas.microsoft.com/office/drawing/2014/main" id="{5C734778-549F-4FBB-AE43-9009B55FBE2A}"/>
              </a:ext>
            </a:extLst>
          </p:cNvPr>
          <p:cNvSpPr>
            <a:spLocks noGrp="1"/>
          </p:cNvSpPr>
          <p:nvPr>
            <p:ph type="title"/>
          </p:nvPr>
        </p:nvSpPr>
        <p:spPr/>
        <p:txBody>
          <a:bodyPr/>
          <a:lstStyle/>
          <a:p>
            <a:r>
              <a:rPr lang="en-US"/>
              <a:t>Click to edit Master title style</a:t>
            </a:r>
            <a:endParaRPr lang="en-AU"/>
          </a:p>
        </p:txBody>
      </p:sp>
      <p:sp>
        <p:nvSpPr>
          <p:cNvPr id="6" name="Content Placeholder 3">
            <a:extLst>
              <a:ext uri="{FF2B5EF4-FFF2-40B4-BE49-F238E27FC236}">
                <a16:creationId xmlns:a16="http://schemas.microsoft.com/office/drawing/2014/main" id="{4C317C04-41F9-4177-AE8B-9AA552BA7ED6}"/>
              </a:ext>
            </a:extLst>
          </p:cNvPr>
          <p:cNvSpPr>
            <a:spLocks noGrp="1"/>
          </p:cNvSpPr>
          <p:nvPr>
            <p:ph sz="quarter" idx="14"/>
          </p:nvPr>
        </p:nvSpPr>
        <p:spPr>
          <a:xfrm>
            <a:off x="684000" y="1763712"/>
            <a:ext cx="2988000" cy="3240000"/>
          </a:xfrm>
        </p:spPr>
        <p:txBody>
          <a:bodyPr/>
          <a:lstStyle>
            <a:lvl1pPr>
              <a:lnSpc>
                <a:spcPct val="100000"/>
              </a:lnSpc>
              <a:spcBef>
                <a:spcPts val="0"/>
              </a:spcBef>
              <a:defRPr sz="3200" b="1" baseline="0">
                <a:solidFill>
                  <a:schemeClr val="bg1"/>
                </a:solidFill>
              </a:defRPr>
            </a:lvl1pPr>
            <a:lvl2pPr>
              <a:lnSpc>
                <a:spcPct val="100000"/>
              </a:lnSpc>
              <a:spcBef>
                <a:spcPts val="0"/>
              </a:spcBef>
              <a:defRPr sz="3200" b="0">
                <a:solidFill>
                  <a:schemeClr val="bg1"/>
                </a:solidFill>
              </a:defRPr>
            </a:lvl2pPr>
            <a:lvl3pPr>
              <a:defRPr sz="3200">
                <a:solidFill>
                  <a:schemeClr val="bg1"/>
                </a:solidFill>
              </a:defRPr>
            </a:lvl3pPr>
            <a:lvl4pPr>
              <a:defRPr sz="3200">
                <a:solidFill>
                  <a:schemeClr val="bg1"/>
                </a:solidFill>
              </a:defRPr>
            </a:lvl4pPr>
            <a:lvl5pPr>
              <a:defRPr sz="3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0175460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Divider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FE27CE90-46DF-4F9E-BA8A-D886E677B0A9}"/>
              </a:ext>
            </a:extLst>
          </p:cNvPr>
          <p:cNvSpPr/>
          <p:nvPr userDrawn="1"/>
        </p:nvSpPr>
        <p:spPr bwMode="hidden">
          <a:xfrm>
            <a:off x="0" y="993648"/>
            <a:ext cx="12192127" cy="5868000"/>
          </a:xfrm>
          <a:custGeom>
            <a:avLst/>
            <a:gdLst>
              <a:gd name="connsiteX0" fmla="*/ 0 w 12192127"/>
              <a:gd name="connsiteY0" fmla="*/ 0 h 5864352"/>
              <a:gd name="connsiteX1" fmla="*/ 7506968 w 12192127"/>
              <a:gd name="connsiteY1" fmla="*/ 0 h 5864352"/>
              <a:gd name="connsiteX2" fmla="*/ 1642617 w 12192127"/>
              <a:gd name="connsiteY2" fmla="*/ 5864351 h 5864352"/>
              <a:gd name="connsiteX3" fmla="*/ 12192126 w 12192127"/>
              <a:gd name="connsiteY3" fmla="*/ 5864351 h 5864352"/>
              <a:gd name="connsiteX4" fmla="*/ 12192126 w 12192127"/>
              <a:gd name="connsiteY4" fmla="*/ 0 h 5864352"/>
              <a:gd name="connsiteX5" fmla="*/ 12192127 w 12192127"/>
              <a:gd name="connsiteY5" fmla="*/ 0 h 5864352"/>
              <a:gd name="connsiteX6" fmla="*/ 12192127 w 12192127"/>
              <a:gd name="connsiteY6" fmla="*/ 5864352 h 5864352"/>
              <a:gd name="connsiteX7" fmla="*/ 0 w 12192127"/>
              <a:gd name="connsiteY7" fmla="*/ 5864352 h 586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127" h="5864352">
                <a:moveTo>
                  <a:pt x="0" y="0"/>
                </a:moveTo>
                <a:lnTo>
                  <a:pt x="7506968" y="0"/>
                </a:lnTo>
                <a:lnTo>
                  <a:pt x="1642617" y="5864351"/>
                </a:lnTo>
                <a:lnTo>
                  <a:pt x="12192126" y="5864351"/>
                </a:lnTo>
                <a:lnTo>
                  <a:pt x="12192126" y="0"/>
                </a:lnTo>
                <a:lnTo>
                  <a:pt x="12192127" y="0"/>
                </a:lnTo>
                <a:lnTo>
                  <a:pt x="12192127" y="5864352"/>
                </a:lnTo>
                <a:lnTo>
                  <a:pt x="0" y="5864352"/>
                </a:lnTo>
                <a:close/>
              </a:path>
            </a:pathLst>
          </a:custGeom>
          <a:solidFill>
            <a:schemeClr val="accent1"/>
          </a:solidFill>
          <a:ln w="12700" cap="flat">
            <a:noFill/>
            <a:prstDash val="solid"/>
            <a:miter/>
          </a:ln>
        </p:spPr>
        <p:txBody>
          <a:bodyPr wrap="square" rtlCol="0" anchor="ctr">
            <a:noAutofit/>
          </a:bodyPr>
          <a:lstStyle/>
          <a:p>
            <a:endParaRPr lang="en-AU"/>
          </a:p>
        </p:txBody>
      </p:sp>
      <p:sp>
        <p:nvSpPr>
          <p:cNvPr id="10" name="Freeform: Shape 9">
            <a:extLst>
              <a:ext uri="{FF2B5EF4-FFF2-40B4-BE49-F238E27FC236}">
                <a16:creationId xmlns:a16="http://schemas.microsoft.com/office/drawing/2014/main" id="{F1716DFD-491D-48AF-9C80-D14EC2DC04F8}"/>
              </a:ext>
            </a:extLst>
          </p:cNvPr>
          <p:cNvSpPr/>
          <p:nvPr userDrawn="1"/>
        </p:nvSpPr>
        <p:spPr bwMode="hidden">
          <a:xfrm>
            <a:off x="1642617" y="993647"/>
            <a:ext cx="10549509" cy="5868000"/>
          </a:xfrm>
          <a:custGeom>
            <a:avLst/>
            <a:gdLst>
              <a:gd name="connsiteX0" fmla="*/ 5864352 w 10549509"/>
              <a:gd name="connsiteY0" fmla="*/ 0 h 5864352"/>
              <a:gd name="connsiteX1" fmla="*/ 0 w 10549509"/>
              <a:gd name="connsiteY1" fmla="*/ 5864352 h 5864352"/>
              <a:gd name="connsiteX2" fmla="*/ 10549509 w 10549509"/>
              <a:gd name="connsiteY2" fmla="*/ 5864352 h 5864352"/>
              <a:gd name="connsiteX3" fmla="*/ 10549509 w 10549509"/>
              <a:gd name="connsiteY3" fmla="*/ 0 h 5864352"/>
              <a:gd name="connsiteX4" fmla="*/ 5864352 w 10549509"/>
              <a:gd name="connsiteY4" fmla="*/ 0 h 5864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9509" h="5864352">
                <a:moveTo>
                  <a:pt x="5864352" y="0"/>
                </a:moveTo>
                <a:lnTo>
                  <a:pt x="0" y="5864352"/>
                </a:lnTo>
                <a:lnTo>
                  <a:pt x="10549509" y="5864352"/>
                </a:lnTo>
                <a:lnTo>
                  <a:pt x="10549509" y="0"/>
                </a:lnTo>
                <a:lnTo>
                  <a:pt x="5864352" y="0"/>
                </a:lnTo>
                <a:close/>
              </a:path>
            </a:pathLst>
          </a:custGeom>
          <a:solidFill>
            <a:schemeClr val="accent1">
              <a:alpha val="70000"/>
            </a:schemeClr>
          </a:solidFill>
          <a:ln w="12700" cap="flat">
            <a:noFill/>
            <a:prstDash val="solid"/>
            <a:miter/>
          </a:ln>
        </p:spPr>
        <p:txBody>
          <a:bodyPr rtlCol="0" anchor="ctr"/>
          <a:lstStyle/>
          <a:p>
            <a:endParaRPr lang="en-AU"/>
          </a:p>
        </p:txBody>
      </p:sp>
      <p:sp>
        <p:nvSpPr>
          <p:cNvPr id="2" name="Title 1">
            <a:extLst>
              <a:ext uri="{FF2B5EF4-FFF2-40B4-BE49-F238E27FC236}">
                <a16:creationId xmlns:a16="http://schemas.microsoft.com/office/drawing/2014/main" id="{5C734778-549F-4FBB-AE43-9009B55FBE2A}"/>
              </a:ext>
            </a:extLst>
          </p:cNvPr>
          <p:cNvSpPr>
            <a:spLocks noGrp="1"/>
          </p:cNvSpPr>
          <p:nvPr>
            <p:ph type="title"/>
          </p:nvPr>
        </p:nvSpPr>
        <p:spPr/>
        <p:txBody>
          <a:bodyPr/>
          <a:lstStyle/>
          <a:p>
            <a:r>
              <a:rPr lang="en-US"/>
              <a:t>Click to edit Master title style</a:t>
            </a:r>
            <a:endParaRPr lang="en-AU"/>
          </a:p>
        </p:txBody>
      </p:sp>
      <p:sp>
        <p:nvSpPr>
          <p:cNvPr id="6" name="Content Placeholder 3">
            <a:extLst>
              <a:ext uri="{FF2B5EF4-FFF2-40B4-BE49-F238E27FC236}">
                <a16:creationId xmlns:a16="http://schemas.microsoft.com/office/drawing/2014/main" id="{715FBE57-AB68-45F7-B434-63C0C894E651}"/>
              </a:ext>
            </a:extLst>
          </p:cNvPr>
          <p:cNvSpPr>
            <a:spLocks noGrp="1"/>
          </p:cNvSpPr>
          <p:nvPr>
            <p:ph sz="quarter" idx="14"/>
          </p:nvPr>
        </p:nvSpPr>
        <p:spPr>
          <a:xfrm>
            <a:off x="684000" y="1763712"/>
            <a:ext cx="2988000" cy="3240000"/>
          </a:xfrm>
        </p:spPr>
        <p:txBody>
          <a:bodyPr/>
          <a:lstStyle>
            <a:lvl1pPr>
              <a:lnSpc>
                <a:spcPct val="100000"/>
              </a:lnSpc>
              <a:spcBef>
                <a:spcPts val="0"/>
              </a:spcBef>
              <a:defRPr sz="3200" b="1" baseline="0">
                <a:solidFill>
                  <a:schemeClr val="bg1"/>
                </a:solidFill>
              </a:defRPr>
            </a:lvl1pPr>
            <a:lvl2pPr>
              <a:lnSpc>
                <a:spcPct val="100000"/>
              </a:lnSpc>
              <a:spcBef>
                <a:spcPts val="0"/>
              </a:spcBef>
              <a:defRPr sz="3200" b="0">
                <a:solidFill>
                  <a:schemeClr val="bg1"/>
                </a:solidFill>
              </a:defRPr>
            </a:lvl2pPr>
            <a:lvl3pPr>
              <a:defRPr sz="3200">
                <a:solidFill>
                  <a:schemeClr val="bg1"/>
                </a:solidFill>
              </a:defRPr>
            </a:lvl3pPr>
            <a:lvl4pPr>
              <a:defRPr sz="3200">
                <a:solidFill>
                  <a:schemeClr val="bg1"/>
                </a:solidFill>
              </a:defRPr>
            </a:lvl4pPr>
            <a:lvl5pPr>
              <a:defRPr sz="3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968509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7421B-3A6F-4FE0-B9A9-91C71FBAD5D6}"/>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448408AE-C942-46DF-8851-530FD8BCB115}"/>
              </a:ext>
            </a:extLst>
          </p:cNvPr>
          <p:cNvSpPr>
            <a:spLocks noGrp="1"/>
          </p:cNvSpPr>
          <p:nvPr>
            <p:ph idx="1" hasCustomPrompt="1"/>
          </p:nvPr>
        </p:nvSpPr>
        <p:spPr/>
        <p:txBody>
          <a:bodyPr/>
          <a:lstStyle>
            <a:lvl1pPr>
              <a:defRPr/>
            </a:lvl1pPr>
          </a:lstStyle>
          <a:p>
            <a:pPr lvl="0"/>
            <a:r>
              <a:rPr lang="en-AU"/>
              <a:t>Insert text here. Click the Increase List Level button for styles. Click once for a heading, twice for bullets, three times for indent text, four times for numbering and five times for bullet level two. Use the Decrease List Level button to move backwards through styles</a:t>
            </a:r>
            <a:r>
              <a:rPr lang="en-US"/>
              <a:t>.</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30230D3-DBCC-403C-B10E-EFF1848032D2}"/>
              </a:ext>
            </a:extLst>
          </p:cNvPr>
          <p:cNvSpPr>
            <a:spLocks noGrp="1"/>
          </p:cNvSpPr>
          <p:nvPr>
            <p:ph type="dt" sz="half" idx="10"/>
          </p:nvPr>
        </p:nvSpPr>
        <p:spPr/>
        <p:txBody>
          <a:bodyPr/>
          <a:lstStyle/>
          <a:p>
            <a:fld id="{31CD7FC0-FF70-4DB6-B18B-BFDBA0CB2F29}" type="datetime1">
              <a:rPr lang="en-AU" smtClean="0"/>
              <a:t>22/02/2024</a:t>
            </a:fld>
            <a:endParaRPr lang="en-AU"/>
          </a:p>
        </p:txBody>
      </p:sp>
      <p:sp>
        <p:nvSpPr>
          <p:cNvPr id="8" name="Footer Placeholder 7">
            <a:extLst>
              <a:ext uri="{FF2B5EF4-FFF2-40B4-BE49-F238E27FC236}">
                <a16:creationId xmlns:a16="http://schemas.microsoft.com/office/drawing/2014/main" id="{0D0A683A-AA0A-458A-B019-09A1E15BFFDD}"/>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177D6313-4736-43CF-B602-ACB59E1344A5}"/>
              </a:ext>
            </a:extLst>
          </p:cNvPr>
          <p:cNvSpPr>
            <a:spLocks noGrp="1"/>
          </p:cNvSpPr>
          <p:nvPr>
            <p:ph type="sldNum" sz="quarter" idx="12"/>
          </p:nvPr>
        </p:nvSpPr>
        <p:spPr/>
        <p:txBody>
          <a:bodyPr/>
          <a:lstStyle/>
          <a:p>
            <a:fld id="{D2058010-3179-400C-8276-08426D7327D7}" type="slidenum">
              <a:rPr lang="en-AU" smtClean="0"/>
              <a:pPr/>
              <a:t>‹#›</a:t>
            </a:fld>
            <a:endParaRPr lang="en-AU"/>
          </a:p>
        </p:txBody>
      </p:sp>
    </p:spTree>
    <p:extLst>
      <p:ext uri="{BB962C8B-B14F-4D97-AF65-F5344CB8AC3E}">
        <p14:creationId xmlns:p14="http://schemas.microsoft.com/office/powerpoint/2010/main" val="16812033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F7F07-0672-4513-A77D-02A919EDAAA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D822982-7D16-4CE3-8A9F-A3674A7A64FE}"/>
              </a:ext>
            </a:extLst>
          </p:cNvPr>
          <p:cNvSpPr>
            <a:spLocks noGrp="1"/>
          </p:cNvSpPr>
          <p:nvPr>
            <p:ph sz="half" idx="1" hasCustomPrompt="1"/>
          </p:nvPr>
        </p:nvSpPr>
        <p:spPr>
          <a:xfrm>
            <a:off x="684000" y="1512000"/>
            <a:ext cx="4770000" cy="4320000"/>
          </a:xfrm>
        </p:spPr>
        <p:txBody>
          <a:bodyPr/>
          <a:lstStyle>
            <a:lvl1pPr>
              <a:defRPr/>
            </a:lvl1pPr>
          </a:lstStyle>
          <a:p>
            <a:pPr lvl="0"/>
            <a:r>
              <a:rPr lang="en-AU"/>
              <a:t>Insert text here. Click the Increase List Level button for styles. Click once for a heading, twice for bullets, three times for indent text, four times for numbering and five times for bullet level two. Use the Decrease List Level button to move backwards through styles.</a:t>
            </a:r>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22B6FACF-C3C0-41A2-AD15-DED49CCEBA85}"/>
              </a:ext>
            </a:extLst>
          </p:cNvPr>
          <p:cNvSpPr>
            <a:spLocks noGrp="1"/>
          </p:cNvSpPr>
          <p:nvPr>
            <p:ph sz="half" idx="2" hasCustomPrompt="1"/>
          </p:nvPr>
        </p:nvSpPr>
        <p:spPr>
          <a:xfrm>
            <a:off x="5814000" y="1512000"/>
            <a:ext cx="4770000" cy="4320000"/>
          </a:xfrm>
        </p:spPr>
        <p:txBody>
          <a:bodyPr/>
          <a:lstStyle>
            <a:lvl1pPr>
              <a:defRPr/>
            </a:lvl1pPr>
          </a:lstStyle>
          <a:p>
            <a:pPr lvl="0"/>
            <a:r>
              <a:rPr lang="en-AU"/>
              <a:t>Insert text here. Click the Increase List Level button for styles. Click once for a heading, twice for bullets, three times for indent text, four times for numbering and five times for bullet level two. Use the Decrease List Level button to move backwards through styles.</a:t>
            </a:r>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8" name="Date Placeholder 7">
            <a:extLst>
              <a:ext uri="{FF2B5EF4-FFF2-40B4-BE49-F238E27FC236}">
                <a16:creationId xmlns:a16="http://schemas.microsoft.com/office/drawing/2014/main" id="{03FCAC1F-006D-4FEA-8F8D-F9A157EA2FF7}"/>
              </a:ext>
            </a:extLst>
          </p:cNvPr>
          <p:cNvSpPr>
            <a:spLocks noGrp="1"/>
          </p:cNvSpPr>
          <p:nvPr>
            <p:ph type="dt" sz="half" idx="10"/>
          </p:nvPr>
        </p:nvSpPr>
        <p:spPr/>
        <p:txBody>
          <a:bodyPr/>
          <a:lstStyle/>
          <a:p>
            <a:fld id="{7B73EEE1-FFCA-4679-A38A-0760A9C8FAD4}" type="datetime1">
              <a:rPr lang="en-AU" smtClean="0"/>
              <a:t>22/02/2024</a:t>
            </a:fld>
            <a:endParaRPr lang="en-AU"/>
          </a:p>
        </p:txBody>
      </p:sp>
      <p:sp>
        <p:nvSpPr>
          <p:cNvPr id="9" name="Footer Placeholder 8">
            <a:extLst>
              <a:ext uri="{FF2B5EF4-FFF2-40B4-BE49-F238E27FC236}">
                <a16:creationId xmlns:a16="http://schemas.microsoft.com/office/drawing/2014/main" id="{E868B2A8-44C7-4D50-88DC-D6B7A8647444}"/>
              </a:ext>
            </a:extLst>
          </p:cNvPr>
          <p:cNvSpPr>
            <a:spLocks noGrp="1"/>
          </p:cNvSpPr>
          <p:nvPr>
            <p:ph type="ftr" sz="quarter" idx="11"/>
          </p:nvPr>
        </p:nvSpPr>
        <p:spPr/>
        <p:txBody>
          <a:bodyPr/>
          <a:lstStyle/>
          <a:p>
            <a:endParaRPr lang="en-AU"/>
          </a:p>
        </p:txBody>
      </p:sp>
      <p:sp>
        <p:nvSpPr>
          <p:cNvPr id="10" name="Slide Number Placeholder 9">
            <a:extLst>
              <a:ext uri="{FF2B5EF4-FFF2-40B4-BE49-F238E27FC236}">
                <a16:creationId xmlns:a16="http://schemas.microsoft.com/office/drawing/2014/main" id="{3AAC9822-77A2-42BE-833A-C3003297458E}"/>
              </a:ext>
            </a:extLst>
          </p:cNvPr>
          <p:cNvSpPr>
            <a:spLocks noGrp="1"/>
          </p:cNvSpPr>
          <p:nvPr>
            <p:ph type="sldNum" sz="quarter" idx="12"/>
          </p:nvPr>
        </p:nvSpPr>
        <p:spPr/>
        <p:txBody>
          <a:bodyPr/>
          <a:lstStyle/>
          <a:p>
            <a:fld id="{D2058010-3179-400C-8276-08426D7327D7}" type="slidenum">
              <a:rPr lang="en-AU" smtClean="0"/>
              <a:pPr/>
              <a:t>‹#›</a:t>
            </a:fld>
            <a:endParaRPr lang="en-AU"/>
          </a:p>
        </p:txBody>
      </p:sp>
    </p:spTree>
    <p:extLst>
      <p:ext uri="{BB962C8B-B14F-4D97-AF65-F5344CB8AC3E}">
        <p14:creationId xmlns:p14="http://schemas.microsoft.com/office/powerpoint/2010/main" val="36918728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502FC62-4930-4385-810D-5C22E6F9F1C7}"/>
              </a:ext>
            </a:extLst>
          </p:cNvPr>
          <p:cNvSpPr>
            <a:spLocks noGrp="1"/>
          </p:cNvSpPr>
          <p:nvPr>
            <p:ph sz="half" idx="2" hasCustomPrompt="1"/>
          </p:nvPr>
        </p:nvSpPr>
        <p:spPr>
          <a:xfrm>
            <a:off x="684000" y="2268000"/>
            <a:ext cx="4770000" cy="3924000"/>
          </a:xfrm>
        </p:spPr>
        <p:txBody>
          <a:bodyPr/>
          <a:lstStyle>
            <a:lvl1pPr>
              <a:defRPr/>
            </a:lvl1pPr>
          </a:lstStyle>
          <a:p>
            <a:pPr lvl="0"/>
            <a:r>
              <a:rPr lang="en-AU"/>
              <a:t>Insert text here. Click the Increase List Level button for styles. Click once for a heading, twice for bullets, three times for indent text, four times for numbering and five times for bullet level two. Use the Decrease List Level button to move backwards through styles.</a:t>
            </a:r>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6" name="Content Placeholder 5">
            <a:extLst>
              <a:ext uri="{FF2B5EF4-FFF2-40B4-BE49-F238E27FC236}">
                <a16:creationId xmlns:a16="http://schemas.microsoft.com/office/drawing/2014/main" id="{0025AB34-B3C5-49E8-8D80-E57F5275E230}"/>
              </a:ext>
            </a:extLst>
          </p:cNvPr>
          <p:cNvSpPr>
            <a:spLocks noGrp="1"/>
          </p:cNvSpPr>
          <p:nvPr>
            <p:ph sz="quarter" idx="4" hasCustomPrompt="1"/>
          </p:nvPr>
        </p:nvSpPr>
        <p:spPr>
          <a:xfrm>
            <a:off x="5814000" y="2268000"/>
            <a:ext cx="4770000" cy="3924000"/>
          </a:xfrm>
        </p:spPr>
        <p:txBody>
          <a:bodyPr/>
          <a:lstStyle>
            <a:lvl1pPr>
              <a:defRPr/>
            </a:lvl1pPr>
          </a:lstStyle>
          <a:p>
            <a:pPr lvl="0"/>
            <a:r>
              <a:rPr lang="en-AU"/>
              <a:t>Insert text here. Click the Increase List Level button for styles. Click once for a heading, twice for bullets, three times for indent text, four times for numbering and five times for bullet level two. Use the Decrease List Level button to move backwards through styles.</a:t>
            </a:r>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125D4DE2-EA0A-40DC-B0A7-4B671C866D46}"/>
              </a:ext>
            </a:extLst>
          </p:cNvPr>
          <p:cNvSpPr>
            <a:spLocks noGrp="1"/>
          </p:cNvSpPr>
          <p:nvPr>
            <p:ph type="dt" sz="half" idx="10"/>
          </p:nvPr>
        </p:nvSpPr>
        <p:spPr/>
        <p:txBody>
          <a:bodyPr/>
          <a:lstStyle/>
          <a:p>
            <a:fld id="{01CBD0E0-84F6-473E-BF58-A37D88F1A56A}" type="datetime1">
              <a:rPr lang="en-AU" smtClean="0"/>
              <a:t>22/02/2024</a:t>
            </a:fld>
            <a:endParaRPr lang="en-AU"/>
          </a:p>
        </p:txBody>
      </p:sp>
      <p:sp>
        <p:nvSpPr>
          <p:cNvPr id="8" name="Footer Placeholder 7">
            <a:extLst>
              <a:ext uri="{FF2B5EF4-FFF2-40B4-BE49-F238E27FC236}">
                <a16:creationId xmlns:a16="http://schemas.microsoft.com/office/drawing/2014/main" id="{EA7AF999-9EDC-4E9B-9FD5-5014A4E87842}"/>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108377DD-B4FE-449F-BE41-A62C37C49056}"/>
              </a:ext>
            </a:extLst>
          </p:cNvPr>
          <p:cNvSpPr>
            <a:spLocks noGrp="1"/>
          </p:cNvSpPr>
          <p:nvPr>
            <p:ph type="sldNum" sz="quarter" idx="12"/>
          </p:nvPr>
        </p:nvSpPr>
        <p:spPr/>
        <p:txBody>
          <a:bodyPr/>
          <a:lstStyle/>
          <a:p>
            <a:fld id="{D2058010-3179-400C-8276-08426D7327D7}" type="slidenum">
              <a:rPr lang="en-AU" smtClean="0"/>
              <a:t>‹#›</a:t>
            </a:fld>
            <a:endParaRPr lang="en-AU"/>
          </a:p>
        </p:txBody>
      </p:sp>
      <p:sp>
        <p:nvSpPr>
          <p:cNvPr id="10" name="Title 9">
            <a:extLst>
              <a:ext uri="{FF2B5EF4-FFF2-40B4-BE49-F238E27FC236}">
                <a16:creationId xmlns:a16="http://schemas.microsoft.com/office/drawing/2014/main" id="{1FB0BFDF-B6A0-4645-8515-B284CB0AE609}"/>
              </a:ext>
            </a:extLst>
          </p:cNvPr>
          <p:cNvSpPr>
            <a:spLocks noGrp="1"/>
          </p:cNvSpPr>
          <p:nvPr>
            <p:ph type="title"/>
          </p:nvPr>
        </p:nvSpPr>
        <p:spPr/>
        <p:txBody>
          <a:bodyPr/>
          <a:lstStyle/>
          <a:p>
            <a:r>
              <a:rPr lang="en-US"/>
              <a:t>Click to edit Master title style</a:t>
            </a:r>
            <a:endParaRPr lang="en-AU"/>
          </a:p>
        </p:txBody>
      </p:sp>
      <p:sp>
        <p:nvSpPr>
          <p:cNvPr id="11" name="Text Placeholder 10">
            <a:extLst>
              <a:ext uri="{FF2B5EF4-FFF2-40B4-BE49-F238E27FC236}">
                <a16:creationId xmlns:a16="http://schemas.microsoft.com/office/drawing/2014/main" id="{E535818B-783E-4C83-BD6B-09163D4BF1E7}"/>
              </a:ext>
            </a:extLst>
          </p:cNvPr>
          <p:cNvSpPr>
            <a:spLocks noGrp="1"/>
          </p:cNvSpPr>
          <p:nvPr>
            <p:ph type="body" sz="quarter" idx="13" hasCustomPrompt="1"/>
          </p:nvPr>
        </p:nvSpPr>
        <p:spPr>
          <a:xfrm>
            <a:off x="684000" y="1512000"/>
            <a:ext cx="4770000" cy="648000"/>
          </a:xfrm>
        </p:spPr>
        <p:txBody>
          <a:bodyPr anchor="b"/>
          <a:lstStyle>
            <a:lvl1pPr>
              <a:defRPr sz="2000" b="1">
                <a:solidFill>
                  <a:schemeClr val="accent1"/>
                </a:solidFill>
              </a:defRPr>
            </a:lvl1pPr>
          </a:lstStyle>
          <a:p>
            <a:pPr lvl="0"/>
            <a:r>
              <a:rPr lang="en-US"/>
              <a:t>Insert Heading here</a:t>
            </a:r>
          </a:p>
        </p:txBody>
      </p:sp>
      <p:sp>
        <p:nvSpPr>
          <p:cNvPr id="12" name="Text Placeholder 10">
            <a:extLst>
              <a:ext uri="{FF2B5EF4-FFF2-40B4-BE49-F238E27FC236}">
                <a16:creationId xmlns:a16="http://schemas.microsoft.com/office/drawing/2014/main" id="{C8A328B8-BB87-4495-AED0-EB234B59B583}"/>
              </a:ext>
            </a:extLst>
          </p:cNvPr>
          <p:cNvSpPr>
            <a:spLocks noGrp="1"/>
          </p:cNvSpPr>
          <p:nvPr>
            <p:ph type="body" sz="quarter" idx="14" hasCustomPrompt="1"/>
          </p:nvPr>
        </p:nvSpPr>
        <p:spPr>
          <a:xfrm>
            <a:off x="5814000" y="1512000"/>
            <a:ext cx="4770000" cy="648000"/>
          </a:xfrm>
        </p:spPr>
        <p:txBody>
          <a:bodyPr anchor="b"/>
          <a:lstStyle>
            <a:lvl1pPr>
              <a:defRPr sz="2000" b="1">
                <a:solidFill>
                  <a:schemeClr val="accent1"/>
                </a:solidFill>
              </a:defRPr>
            </a:lvl1pPr>
          </a:lstStyle>
          <a:p>
            <a:pPr lvl="0"/>
            <a:r>
              <a:rPr lang="en-US"/>
              <a:t>Insert Heading here</a:t>
            </a:r>
          </a:p>
        </p:txBody>
      </p:sp>
    </p:spTree>
    <p:extLst>
      <p:ext uri="{BB962C8B-B14F-4D97-AF65-F5344CB8AC3E}">
        <p14:creationId xmlns:p14="http://schemas.microsoft.com/office/powerpoint/2010/main" val="22950221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7421B-3A6F-4FE0-B9A9-91C71FBAD5D6}"/>
              </a:ext>
            </a:extLst>
          </p:cNvPr>
          <p:cNvSpPr>
            <a:spLocks noGrp="1"/>
          </p:cNvSpPr>
          <p:nvPr>
            <p:ph type="title"/>
          </p:nvPr>
        </p:nvSpPr>
        <p:spPr>
          <a:xfrm>
            <a:off x="684000" y="324000"/>
            <a:ext cx="9900000" cy="648000"/>
          </a:xfr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448408AE-C942-46DF-8851-530FD8BCB115}"/>
              </a:ext>
            </a:extLst>
          </p:cNvPr>
          <p:cNvSpPr>
            <a:spLocks noGrp="1"/>
          </p:cNvSpPr>
          <p:nvPr>
            <p:ph idx="1" hasCustomPrompt="1"/>
          </p:nvPr>
        </p:nvSpPr>
        <p:spPr>
          <a:xfrm>
            <a:off x="684000" y="1512000"/>
            <a:ext cx="3168000" cy="4680000"/>
          </a:xfrm>
        </p:spPr>
        <p:txBody>
          <a:bodyPr/>
          <a:lstStyle>
            <a:lvl1pPr>
              <a:defRPr/>
            </a:lvl1pPr>
          </a:lstStyle>
          <a:p>
            <a:pPr lvl="0"/>
            <a:r>
              <a:rPr lang="en-AU"/>
              <a:t>Insert text here. Click the Increase List Level button for styles. Click once for a heading, twice for bullets, three times for indent text, four times for numbering and five times for bullet level two. Use the Decrease List Level button to move backwards through styles.</a:t>
            </a:r>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10" name="Content Placeholder 9">
            <a:extLst>
              <a:ext uri="{FF2B5EF4-FFF2-40B4-BE49-F238E27FC236}">
                <a16:creationId xmlns:a16="http://schemas.microsoft.com/office/drawing/2014/main" id="{5D3F1585-F0C9-4DDC-A0A6-6FB6DB911138}"/>
              </a:ext>
            </a:extLst>
          </p:cNvPr>
          <p:cNvSpPr>
            <a:spLocks noGrp="1"/>
          </p:cNvSpPr>
          <p:nvPr>
            <p:ph sz="quarter" idx="13" hasCustomPrompt="1"/>
          </p:nvPr>
        </p:nvSpPr>
        <p:spPr>
          <a:xfrm>
            <a:off x="4050000" y="1512000"/>
            <a:ext cx="3168000" cy="4680000"/>
          </a:xfrm>
        </p:spPr>
        <p:txBody>
          <a:bodyPr/>
          <a:lstStyle>
            <a:lvl1pPr>
              <a:defRPr/>
            </a:lvl1pPr>
          </a:lstStyle>
          <a:p>
            <a:pPr lvl="0"/>
            <a:r>
              <a:rPr lang="en-AU"/>
              <a:t>Insert text here. Click the Increase List Level button for styles. Click once for a heading, twice for bullets, three times for indent text, four times for numbering and five times for bullet level two. Use the Decrease List Level button to move backwards through styles.</a:t>
            </a:r>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12" name="Content Placeholder 11">
            <a:extLst>
              <a:ext uri="{FF2B5EF4-FFF2-40B4-BE49-F238E27FC236}">
                <a16:creationId xmlns:a16="http://schemas.microsoft.com/office/drawing/2014/main" id="{5E9E64FB-307D-4EA2-95B4-3EF5E69CCFB2}"/>
              </a:ext>
            </a:extLst>
          </p:cNvPr>
          <p:cNvSpPr>
            <a:spLocks noGrp="1"/>
          </p:cNvSpPr>
          <p:nvPr>
            <p:ph sz="quarter" idx="14" hasCustomPrompt="1"/>
          </p:nvPr>
        </p:nvSpPr>
        <p:spPr>
          <a:xfrm>
            <a:off x="7416000" y="1512000"/>
            <a:ext cx="3168000" cy="4680000"/>
          </a:xfrm>
        </p:spPr>
        <p:txBody>
          <a:bodyPr/>
          <a:lstStyle>
            <a:lvl1pPr>
              <a:defRPr/>
            </a:lvl1pPr>
          </a:lstStyle>
          <a:p>
            <a:pPr lvl="0"/>
            <a:r>
              <a:rPr lang="en-AU"/>
              <a:t>Insert text here. Click the Increase List Level button for styles. Click once for a heading, twice for bullets, three times for indent text, four times for numbering and five times for bullet level two. Use the Decrease List Level button to move backwards through styles.</a:t>
            </a:r>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13" name="Date Placeholder 12">
            <a:extLst>
              <a:ext uri="{FF2B5EF4-FFF2-40B4-BE49-F238E27FC236}">
                <a16:creationId xmlns:a16="http://schemas.microsoft.com/office/drawing/2014/main" id="{068EAF58-B054-443D-8F45-83ACA0DC47F6}"/>
              </a:ext>
            </a:extLst>
          </p:cNvPr>
          <p:cNvSpPr>
            <a:spLocks noGrp="1"/>
          </p:cNvSpPr>
          <p:nvPr>
            <p:ph type="dt" sz="half" idx="15"/>
          </p:nvPr>
        </p:nvSpPr>
        <p:spPr/>
        <p:txBody>
          <a:bodyPr/>
          <a:lstStyle/>
          <a:p>
            <a:fld id="{44CCB80F-84BD-4A95-990F-6BC2D3CD0F38}" type="datetime1">
              <a:rPr lang="en-AU" smtClean="0"/>
              <a:t>22/02/2024</a:t>
            </a:fld>
            <a:endParaRPr lang="en-AU"/>
          </a:p>
        </p:txBody>
      </p:sp>
      <p:sp>
        <p:nvSpPr>
          <p:cNvPr id="14" name="Footer Placeholder 13">
            <a:extLst>
              <a:ext uri="{FF2B5EF4-FFF2-40B4-BE49-F238E27FC236}">
                <a16:creationId xmlns:a16="http://schemas.microsoft.com/office/drawing/2014/main" id="{29302AF6-8CB5-4840-8654-BBDA5FDA5B1B}"/>
              </a:ext>
            </a:extLst>
          </p:cNvPr>
          <p:cNvSpPr>
            <a:spLocks noGrp="1"/>
          </p:cNvSpPr>
          <p:nvPr>
            <p:ph type="ftr" sz="quarter" idx="16"/>
          </p:nvPr>
        </p:nvSpPr>
        <p:spPr/>
        <p:txBody>
          <a:bodyPr/>
          <a:lstStyle/>
          <a:p>
            <a:endParaRPr lang="en-AU"/>
          </a:p>
        </p:txBody>
      </p:sp>
      <p:sp>
        <p:nvSpPr>
          <p:cNvPr id="15" name="Slide Number Placeholder 14">
            <a:extLst>
              <a:ext uri="{FF2B5EF4-FFF2-40B4-BE49-F238E27FC236}">
                <a16:creationId xmlns:a16="http://schemas.microsoft.com/office/drawing/2014/main" id="{3133DBF6-828B-4373-A028-334F233E54A6}"/>
              </a:ext>
            </a:extLst>
          </p:cNvPr>
          <p:cNvSpPr>
            <a:spLocks noGrp="1"/>
          </p:cNvSpPr>
          <p:nvPr>
            <p:ph type="sldNum" sz="quarter" idx="17"/>
          </p:nvPr>
        </p:nvSpPr>
        <p:spPr/>
        <p:txBody>
          <a:bodyPr/>
          <a:lstStyle/>
          <a:p>
            <a:fld id="{D2058010-3179-400C-8276-08426D7327D7}" type="slidenum">
              <a:rPr lang="en-AU" smtClean="0"/>
              <a:pPr/>
              <a:t>‹#›</a:t>
            </a:fld>
            <a:endParaRPr lang="en-AU"/>
          </a:p>
        </p:txBody>
      </p:sp>
    </p:spTree>
    <p:extLst>
      <p:ext uri="{BB962C8B-B14F-4D97-AF65-F5344CB8AC3E}">
        <p14:creationId xmlns:p14="http://schemas.microsoft.com/office/powerpoint/2010/main" val="28046005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B20945-7C24-42D9-AE50-FFBD6D1F9833}"/>
              </a:ext>
            </a:extLst>
          </p:cNvPr>
          <p:cNvSpPr>
            <a:spLocks noGrp="1"/>
          </p:cNvSpPr>
          <p:nvPr>
            <p:ph type="title"/>
          </p:nvPr>
        </p:nvSpPr>
        <p:spPr/>
        <p:txBody>
          <a:bodyPr/>
          <a:lstStyle/>
          <a:p>
            <a:r>
              <a:rPr lang="en-US"/>
              <a:t>Click to edit Master title style</a:t>
            </a:r>
            <a:endParaRPr lang="en-AU"/>
          </a:p>
        </p:txBody>
      </p:sp>
      <p:sp>
        <p:nvSpPr>
          <p:cNvPr id="2" name="Date Placeholder 1">
            <a:extLst>
              <a:ext uri="{FF2B5EF4-FFF2-40B4-BE49-F238E27FC236}">
                <a16:creationId xmlns:a16="http://schemas.microsoft.com/office/drawing/2014/main" id="{3E2FA6CD-0AE6-4B25-AB98-055E24268CCC}"/>
              </a:ext>
            </a:extLst>
          </p:cNvPr>
          <p:cNvSpPr>
            <a:spLocks noGrp="1"/>
          </p:cNvSpPr>
          <p:nvPr>
            <p:ph type="dt" sz="half" idx="14"/>
          </p:nvPr>
        </p:nvSpPr>
        <p:spPr/>
        <p:txBody>
          <a:bodyPr/>
          <a:lstStyle/>
          <a:p>
            <a:fld id="{7B5D1413-233E-43EB-9209-08046C95A156}" type="datetime1">
              <a:rPr lang="en-AU" smtClean="0"/>
              <a:t>22/02/2024</a:t>
            </a:fld>
            <a:endParaRPr lang="en-AU"/>
          </a:p>
        </p:txBody>
      </p:sp>
      <p:sp>
        <p:nvSpPr>
          <p:cNvPr id="4" name="Footer Placeholder 3">
            <a:extLst>
              <a:ext uri="{FF2B5EF4-FFF2-40B4-BE49-F238E27FC236}">
                <a16:creationId xmlns:a16="http://schemas.microsoft.com/office/drawing/2014/main" id="{6EE519B4-EB93-46F3-85C1-3447489873B9}"/>
              </a:ext>
            </a:extLst>
          </p:cNvPr>
          <p:cNvSpPr>
            <a:spLocks noGrp="1"/>
          </p:cNvSpPr>
          <p:nvPr>
            <p:ph type="ftr" sz="quarter" idx="15"/>
          </p:nvPr>
        </p:nvSpPr>
        <p:spPr/>
        <p:txBody>
          <a:bodyPr/>
          <a:lstStyle/>
          <a:p>
            <a:endParaRPr lang="en-AU"/>
          </a:p>
        </p:txBody>
      </p:sp>
      <p:sp>
        <p:nvSpPr>
          <p:cNvPr id="5" name="Slide Number Placeholder 4">
            <a:extLst>
              <a:ext uri="{FF2B5EF4-FFF2-40B4-BE49-F238E27FC236}">
                <a16:creationId xmlns:a16="http://schemas.microsoft.com/office/drawing/2014/main" id="{1AB23EBD-1AEA-4078-BD41-795761284997}"/>
              </a:ext>
            </a:extLst>
          </p:cNvPr>
          <p:cNvSpPr>
            <a:spLocks noGrp="1"/>
          </p:cNvSpPr>
          <p:nvPr>
            <p:ph type="sldNum" sz="quarter" idx="16"/>
          </p:nvPr>
        </p:nvSpPr>
        <p:spPr/>
        <p:txBody>
          <a:bodyPr/>
          <a:lstStyle/>
          <a:p>
            <a:fld id="{D2058010-3179-400C-8276-08426D7327D7}" type="slidenum">
              <a:rPr lang="en-AU" smtClean="0"/>
              <a:pPr/>
              <a:t>‹#›</a:t>
            </a:fld>
            <a:endParaRPr lang="en-AU"/>
          </a:p>
        </p:txBody>
      </p:sp>
      <p:sp>
        <p:nvSpPr>
          <p:cNvPr id="10" name="Text Placeholder 6">
            <a:extLst>
              <a:ext uri="{FF2B5EF4-FFF2-40B4-BE49-F238E27FC236}">
                <a16:creationId xmlns:a16="http://schemas.microsoft.com/office/drawing/2014/main" id="{3281F5C1-55E4-443D-AE81-FF66E74DFFDC}"/>
              </a:ext>
            </a:extLst>
          </p:cNvPr>
          <p:cNvSpPr>
            <a:spLocks noGrp="1"/>
          </p:cNvSpPr>
          <p:nvPr>
            <p:ph type="body" sz="quarter" idx="17" hasCustomPrompt="1"/>
          </p:nvPr>
        </p:nvSpPr>
        <p:spPr>
          <a:xfrm>
            <a:off x="683999" y="1912936"/>
            <a:ext cx="7019999" cy="4284000"/>
          </a:xfrm>
        </p:spPr>
        <p:txBody>
          <a:bodyPr/>
          <a:lstStyle>
            <a:lvl1pPr>
              <a:lnSpc>
                <a:spcPct val="100000"/>
              </a:lnSpc>
              <a:defRPr sz="2200"/>
            </a:lvl1pPr>
            <a:lvl2pPr>
              <a:lnSpc>
                <a:spcPct val="100000"/>
              </a:lnSpc>
              <a:defRPr sz="2200"/>
            </a:lvl2pPr>
            <a:lvl3pPr>
              <a:lnSpc>
                <a:spcPct val="100000"/>
              </a:lnSpc>
              <a:defRPr sz="2200"/>
            </a:lvl3pPr>
            <a:lvl4pPr>
              <a:lnSpc>
                <a:spcPct val="100000"/>
              </a:lnSpc>
              <a:defRPr sz="2200"/>
            </a:lvl4pPr>
            <a:lvl5pPr>
              <a:lnSpc>
                <a:spcPct val="100000"/>
              </a:lnSpc>
              <a:defRPr sz="2200"/>
            </a:lvl5pPr>
          </a:lstStyle>
          <a:p>
            <a:pPr lvl="0"/>
            <a:r>
              <a:rPr lang="en-AU"/>
              <a:t>Insert quote text here. Click the Increase List Level button for styles. Click once for a heading, twice for bullets, three times for indent text, four times for numbering and five times for bullet level two. Use the Decrease List Level button to move backwards through styles</a:t>
            </a:r>
            <a:endParaRPr lang="en-US"/>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10007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B">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B20945-7C24-42D9-AE50-FFBD6D1F9833}"/>
              </a:ext>
            </a:extLst>
          </p:cNvPr>
          <p:cNvSpPr>
            <a:spLocks noGrp="1"/>
          </p:cNvSpPr>
          <p:nvPr>
            <p:ph type="title"/>
          </p:nvPr>
        </p:nvSpPr>
        <p:spPr/>
        <p:txBody>
          <a:bodyPr/>
          <a:lstStyle/>
          <a:p>
            <a:r>
              <a:rPr lang="en-US"/>
              <a:t>Click to edit Master title style</a:t>
            </a:r>
            <a:endParaRPr lang="en-AU"/>
          </a:p>
        </p:txBody>
      </p:sp>
      <p:sp>
        <p:nvSpPr>
          <p:cNvPr id="2" name="Date Placeholder 1">
            <a:extLst>
              <a:ext uri="{FF2B5EF4-FFF2-40B4-BE49-F238E27FC236}">
                <a16:creationId xmlns:a16="http://schemas.microsoft.com/office/drawing/2014/main" id="{3E2FA6CD-0AE6-4B25-AB98-055E24268CCC}"/>
              </a:ext>
            </a:extLst>
          </p:cNvPr>
          <p:cNvSpPr>
            <a:spLocks noGrp="1"/>
          </p:cNvSpPr>
          <p:nvPr>
            <p:ph type="dt" sz="half" idx="14"/>
          </p:nvPr>
        </p:nvSpPr>
        <p:spPr/>
        <p:txBody>
          <a:bodyPr/>
          <a:lstStyle>
            <a:lvl1pPr>
              <a:defRPr>
                <a:solidFill>
                  <a:schemeClr val="bg1"/>
                </a:solidFill>
              </a:defRPr>
            </a:lvl1pPr>
          </a:lstStyle>
          <a:p>
            <a:fld id="{5222D690-2A61-4F60-BDE6-1C281301C0B6}" type="datetime1">
              <a:rPr lang="en-AU" smtClean="0"/>
              <a:pPr/>
              <a:t>22/02/2024</a:t>
            </a:fld>
            <a:endParaRPr lang="en-AU"/>
          </a:p>
        </p:txBody>
      </p:sp>
      <p:sp>
        <p:nvSpPr>
          <p:cNvPr id="4" name="Footer Placeholder 3">
            <a:extLst>
              <a:ext uri="{FF2B5EF4-FFF2-40B4-BE49-F238E27FC236}">
                <a16:creationId xmlns:a16="http://schemas.microsoft.com/office/drawing/2014/main" id="{6EE519B4-EB93-46F3-85C1-3447489873B9}"/>
              </a:ext>
            </a:extLst>
          </p:cNvPr>
          <p:cNvSpPr>
            <a:spLocks noGrp="1"/>
          </p:cNvSpPr>
          <p:nvPr>
            <p:ph type="ftr" sz="quarter" idx="15"/>
          </p:nvPr>
        </p:nvSpPr>
        <p:spPr/>
        <p:txBody>
          <a:bodyPr/>
          <a:lstStyle>
            <a:lvl1pPr>
              <a:defRPr>
                <a:solidFill>
                  <a:schemeClr val="bg1"/>
                </a:solidFill>
              </a:defRPr>
            </a:lvl1pPr>
          </a:lstStyle>
          <a:p>
            <a:endParaRPr lang="en-AU"/>
          </a:p>
        </p:txBody>
      </p:sp>
      <p:sp>
        <p:nvSpPr>
          <p:cNvPr id="5" name="Slide Number Placeholder 4">
            <a:extLst>
              <a:ext uri="{FF2B5EF4-FFF2-40B4-BE49-F238E27FC236}">
                <a16:creationId xmlns:a16="http://schemas.microsoft.com/office/drawing/2014/main" id="{1AB23EBD-1AEA-4078-BD41-795761284997}"/>
              </a:ext>
            </a:extLst>
          </p:cNvPr>
          <p:cNvSpPr>
            <a:spLocks noGrp="1"/>
          </p:cNvSpPr>
          <p:nvPr>
            <p:ph type="sldNum" sz="quarter" idx="16"/>
          </p:nvPr>
        </p:nvSpPr>
        <p:spPr/>
        <p:txBody>
          <a:bodyPr/>
          <a:lstStyle>
            <a:lvl1pPr>
              <a:defRPr>
                <a:solidFill>
                  <a:schemeClr val="bg1"/>
                </a:solidFill>
              </a:defRPr>
            </a:lvl1pPr>
          </a:lstStyle>
          <a:p>
            <a:fld id="{D2058010-3179-400C-8276-08426D7327D7}" type="slidenum">
              <a:rPr lang="en-AU" smtClean="0"/>
              <a:pPr/>
              <a:t>‹#›</a:t>
            </a:fld>
            <a:endParaRPr lang="en-AU"/>
          </a:p>
        </p:txBody>
      </p:sp>
      <p:sp>
        <p:nvSpPr>
          <p:cNvPr id="10" name="Text Placeholder 6">
            <a:extLst>
              <a:ext uri="{FF2B5EF4-FFF2-40B4-BE49-F238E27FC236}">
                <a16:creationId xmlns:a16="http://schemas.microsoft.com/office/drawing/2014/main" id="{3281F5C1-55E4-443D-AE81-FF66E74DFFDC}"/>
              </a:ext>
            </a:extLst>
          </p:cNvPr>
          <p:cNvSpPr>
            <a:spLocks noGrp="1"/>
          </p:cNvSpPr>
          <p:nvPr>
            <p:ph type="body" sz="quarter" idx="17" hasCustomPrompt="1"/>
          </p:nvPr>
        </p:nvSpPr>
        <p:spPr>
          <a:xfrm>
            <a:off x="683999" y="1912936"/>
            <a:ext cx="7019999" cy="4284000"/>
          </a:xfrm>
        </p:spPr>
        <p:txBody>
          <a:bodyPr/>
          <a:lstStyle>
            <a:lvl1pPr>
              <a:lnSpc>
                <a:spcPct val="100000"/>
              </a:lnSpc>
              <a:defRPr sz="2200">
                <a:solidFill>
                  <a:schemeClr val="bg1"/>
                </a:solidFill>
              </a:defRPr>
            </a:lvl1pPr>
            <a:lvl2pPr>
              <a:lnSpc>
                <a:spcPct val="100000"/>
              </a:lnSpc>
              <a:defRPr sz="2200">
                <a:solidFill>
                  <a:schemeClr val="bg1"/>
                </a:solidFill>
              </a:defRPr>
            </a:lvl2pPr>
            <a:lvl3pPr>
              <a:lnSpc>
                <a:spcPct val="100000"/>
              </a:lnSpc>
              <a:buClr>
                <a:schemeClr val="bg1"/>
              </a:buClr>
              <a:defRPr sz="2200">
                <a:solidFill>
                  <a:schemeClr val="bg1"/>
                </a:solidFill>
              </a:defRPr>
            </a:lvl3pPr>
            <a:lvl4pPr>
              <a:lnSpc>
                <a:spcPct val="100000"/>
              </a:lnSpc>
              <a:defRPr sz="2200">
                <a:solidFill>
                  <a:schemeClr val="bg1"/>
                </a:solidFill>
              </a:defRPr>
            </a:lvl4pPr>
            <a:lvl5pPr>
              <a:lnSpc>
                <a:spcPct val="100000"/>
              </a:lnSpc>
              <a:buClr>
                <a:schemeClr val="bg1"/>
              </a:buClr>
              <a:defRPr sz="2200">
                <a:solidFill>
                  <a:schemeClr val="bg1"/>
                </a:solidFill>
              </a:defRPr>
            </a:lvl5pPr>
          </a:lstStyle>
          <a:p>
            <a:pPr lvl="0"/>
            <a:r>
              <a:rPr lang="en-AU"/>
              <a:t>Insert quote text here. Click the Increase List Level button for styles. Click once for a heading, twice for bullets, three times for indent text, four times for numbering and five times for bullet level two. Use the Decrease List Level button to move backwards through styles</a:t>
            </a:r>
            <a:endParaRPr lang="en-US"/>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830622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Pull Out">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B20945-7C24-42D9-AE50-FFBD6D1F9833}"/>
              </a:ext>
            </a:extLst>
          </p:cNvPr>
          <p:cNvSpPr>
            <a:spLocks noGrp="1"/>
          </p:cNvSpPr>
          <p:nvPr>
            <p:ph type="title"/>
          </p:nvPr>
        </p:nvSpPr>
        <p:spPr/>
        <p:txBody>
          <a:bodyPr/>
          <a:lstStyle/>
          <a:p>
            <a:r>
              <a:rPr lang="en-US"/>
              <a:t>Click to edit Master title style</a:t>
            </a:r>
            <a:endParaRPr lang="en-AU"/>
          </a:p>
        </p:txBody>
      </p:sp>
      <p:sp>
        <p:nvSpPr>
          <p:cNvPr id="5" name="Subtitle 2">
            <a:extLst>
              <a:ext uri="{FF2B5EF4-FFF2-40B4-BE49-F238E27FC236}">
                <a16:creationId xmlns:a16="http://schemas.microsoft.com/office/drawing/2014/main" id="{6A8F3EEC-0C6B-42AA-AA50-944D13C34860}"/>
              </a:ext>
            </a:extLst>
          </p:cNvPr>
          <p:cNvSpPr>
            <a:spLocks noGrp="1"/>
          </p:cNvSpPr>
          <p:nvPr>
            <p:ph type="subTitle" idx="1" hasCustomPrompt="1"/>
          </p:nvPr>
        </p:nvSpPr>
        <p:spPr>
          <a:xfrm>
            <a:off x="684000" y="1764000"/>
            <a:ext cx="9900000" cy="578076"/>
          </a:xfrm>
        </p:spPr>
        <p:txBody>
          <a:bodyPr/>
          <a:lstStyle>
            <a:lvl1pPr marL="0" indent="0" algn="l">
              <a:buNone/>
              <a:defRPr sz="3200" b="1"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Insert pull text here</a:t>
            </a:r>
            <a:endParaRPr lang="en-AU"/>
          </a:p>
        </p:txBody>
      </p:sp>
      <p:sp>
        <p:nvSpPr>
          <p:cNvPr id="2" name="Date Placeholder 1">
            <a:extLst>
              <a:ext uri="{FF2B5EF4-FFF2-40B4-BE49-F238E27FC236}">
                <a16:creationId xmlns:a16="http://schemas.microsoft.com/office/drawing/2014/main" id="{2976ABA4-845E-49ED-BBA8-A4756A7F8A9E}"/>
              </a:ext>
            </a:extLst>
          </p:cNvPr>
          <p:cNvSpPr>
            <a:spLocks noGrp="1"/>
          </p:cNvSpPr>
          <p:nvPr>
            <p:ph type="dt" sz="half" idx="10"/>
          </p:nvPr>
        </p:nvSpPr>
        <p:spPr/>
        <p:txBody>
          <a:bodyPr/>
          <a:lstStyle>
            <a:lvl1pPr>
              <a:defRPr baseline="0">
                <a:solidFill>
                  <a:schemeClr val="bg1"/>
                </a:solidFill>
              </a:defRPr>
            </a:lvl1pPr>
          </a:lstStyle>
          <a:p>
            <a:fld id="{DB9281AC-5F4E-4782-88DF-6F5B7BF90705}" type="datetime1">
              <a:rPr lang="en-AU" smtClean="0"/>
              <a:t>22/02/2024</a:t>
            </a:fld>
            <a:endParaRPr lang="en-AU"/>
          </a:p>
        </p:txBody>
      </p:sp>
      <p:sp>
        <p:nvSpPr>
          <p:cNvPr id="4" name="Footer Placeholder 3">
            <a:extLst>
              <a:ext uri="{FF2B5EF4-FFF2-40B4-BE49-F238E27FC236}">
                <a16:creationId xmlns:a16="http://schemas.microsoft.com/office/drawing/2014/main" id="{30A6EA3A-925B-48FC-8FC1-AD4D331B3BF9}"/>
              </a:ext>
            </a:extLst>
          </p:cNvPr>
          <p:cNvSpPr>
            <a:spLocks noGrp="1"/>
          </p:cNvSpPr>
          <p:nvPr>
            <p:ph type="ftr" sz="quarter" idx="11"/>
          </p:nvPr>
        </p:nvSpPr>
        <p:spPr/>
        <p:txBody>
          <a:bodyPr/>
          <a:lstStyle>
            <a:lvl1pPr>
              <a:defRPr baseline="0">
                <a:solidFill>
                  <a:schemeClr val="bg1"/>
                </a:solidFill>
              </a:defRPr>
            </a:lvl1pPr>
          </a:lstStyle>
          <a:p>
            <a:endParaRPr lang="en-AU"/>
          </a:p>
        </p:txBody>
      </p:sp>
      <p:sp>
        <p:nvSpPr>
          <p:cNvPr id="6" name="Slide Number Placeholder 5">
            <a:extLst>
              <a:ext uri="{FF2B5EF4-FFF2-40B4-BE49-F238E27FC236}">
                <a16:creationId xmlns:a16="http://schemas.microsoft.com/office/drawing/2014/main" id="{C4355F04-60CD-4E24-8F86-247B722053D0}"/>
              </a:ext>
            </a:extLst>
          </p:cNvPr>
          <p:cNvSpPr>
            <a:spLocks noGrp="1"/>
          </p:cNvSpPr>
          <p:nvPr>
            <p:ph type="sldNum" sz="quarter" idx="12"/>
          </p:nvPr>
        </p:nvSpPr>
        <p:spPr/>
        <p:txBody>
          <a:bodyPr/>
          <a:lstStyle>
            <a:lvl1pPr>
              <a:defRPr baseline="0">
                <a:solidFill>
                  <a:schemeClr val="bg1"/>
                </a:solidFill>
              </a:defRPr>
            </a:lvl1pPr>
          </a:lstStyle>
          <a:p>
            <a:fld id="{D2058010-3179-400C-8276-08426D7327D7}" type="slidenum">
              <a:rPr lang="en-AU" smtClean="0"/>
              <a:pPr/>
              <a:t>‹#›</a:t>
            </a:fld>
            <a:endParaRPr lang="en-AU"/>
          </a:p>
        </p:txBody>
      </p:sp>
      <p:sp>
        <p:nvSpPr>
          <p:cNvPr id="10" name="Content Placeholder 9">
            <a:extLst>
              <a:ext uri="{FF2B5EF4-FFF2-40B4-BE49-F238E27FC236}">
                <a16:creationId xmlns:a16="http://schemas.microsoft.com/office/drawing/2014/main" id="{53922B73-B659-4467-A453-C6201F452446}"/>
              </a:ext>
            </a:extLst>
          </p:cNvPr>
          <p:cNvSpPr>
            <a:spLocks noGrp="1"/>
          </p:cNvSpPr>
          <p:nvPr>
            <p:ph sz="quarter" idx="13" hasCustomPrompt="1"/>
          </p:nvPr>
        </p:nvSpPr>
        <p:spPr>
          <a:xfrm>
            <a:off x="684213" y="2563813"/>
            <a:ext cx="4770000" cy="3632200"/>
          </a:xfrm>
        </p:spPr>
        <p:txBody>
          <a:bodyPr/>
          <a:lstStyle>
            <a:lvl1pPr>
              <a:defRPr b="1">
                <a:solidFill>
                  <a:schemeClr val="bg1"/>
                </a:solidFill>
              </a:defRPr>
            </a:lvl1pPr>
            <a:lvl2pPr>
              <a:defRPr b="1">
                <a:solidFill>
                  <a:schemeClr val="bg1"/>
                </a:solidFill>
              </a:defRPr>
            </a:lvl2pPr>
            <a:lvl3pPr>
              <a:buClr>
                <a:schemeClr val="bg1"/>
              </a:buClr>
              <a:defRPr b="1">
                <a:solidFill>
                  <a:schemeClr val="bg1"/>
                </a:solidFill>
              </a:defRPr>
            </a:lvl3pPr>
            <a:lvl4pPr>
              <a:defRPr b="1">
                <a:solidFill>
                  <a:schemeClr val="bg1"/>
                </a:solidFill>
              </a:defRPr>
            </a:lvl4pPr>
            <a:lvl5pPr>
              <a:buClr>
                <a:schemeClr val="bg1"/>
              </a:buClr>
              <a:defRPr b="1">
                <a:solidFill>
                  <a:schemeClr val="bg1"/>
                </a:solidFill>
              </a:defRPr>
            </a:lvl5pPr>
            <a:lvl6pPr>
              <a:buClr>
                <a:schemeClr val="bg1"/>
              </a:buClr>
              <a:defRPr b="1">
                <a:solidFill>
                  <a:schemeClr val="bg1"/>
                </a:solidFill>
              </a:defRPr>
            </a:lvl6pPr>
          </a:lstStyle>
          <a:p>
            <a:pPr lvl="0"/>
            <a:r>
              <a:rPr lang="en-US"/>
              <a:t>Insert text here, use indent levels for styles.</a:t>
            </a:r>
          </a:p>
          <a:p>
            <a:pPr lvl="1"/>
            <a:r>
              <a:rPr lang="en-US"/>
              <a:t>Second level</a:t>
            </a:r>
          </a:p>
          <a:p>
            <a:pPr lvl="2"/>
            <a:r>
              <a:rPr lang="en-US"/>
              <a:t>Third level</a:t>
            </a:r>
          </a:p>
          <a:p>
            <a:pPr lvl="3"/>
            <a:r>
              <a:rPr lang="en-US"/>
              <a:t>Fourth level</a:t>
            </a:r>
          </a:p>
          <a:p>
            <a:pPr lvl="4"/>
            <a:r>
              <a:rPr lang="en-US"/>
              <a:t>Fifth level</a:t>
            </a:r>
          </a:p>
          <a:p>
            <a:pPr lvl="5"/>
            <a:r>
              <a:rPr lang="en-US"/>
              <a:t>Sixth level</a:t>
            </a:r>
            <a:endParaRPr lang="en-AU"/>
          </a:p>
        </p:txBody>
      </p:sp>
      <p:sp>
        <p:nvSpPr>
          <p:cNvPr id="11" name="Content Placeholder 9">
            <a:extLst>
              <a:ext uri="{FF2B5EF4-FFF2-40B4-BE49-F238E27FC236}">
                <a16:creationId xmlns:a16="http://schemas.microsoft.com/office/drawing/2014/main" id="{885C39A0-7BDA-48C9-8758-6DE7B585E65C}"/>
              </a:ext>
            </a:extLst>
          </p:cNvPr>
          <p:cNvSpPr>
            <a:spLocks noGrp="1"/>
          </p:cNvSpPr>
          <p:nvPr>
            <p:ph sz="quarter" idx="14" hasCustomPrompt="1"/>
          </p:nvPr>
        </p:nvSpPr>
        <p:spPr>
          <a:xfrm>
            <a:off x="5814000" y="2563813"/>
            <a:ext cx="4770000" cy="3632200"/>
          </a:xfrm>
        </p:spPr>
        <p:txBody>
          <a:bodyPr/>
          <a:lstStyle>
            <a:lvl1pPr>
              <a:defRPr b="1">
                <a:solidFill>
                  <a:schemeClr val="bg1"/>
                </a:solidFill>
              </a:defRPr>
            </a:lvl1pPr>
            <a:lvl2pPr>
              <a:defRPr b="1">
                <a:solidFill>
                  <a:schemeClr val="bg1"/>
                </a:solidFill>
              </a:defRPr>
            </a:lvl2pPr>
            <a:lvl3pPr>
              <a:buClr>
                <a:schemeClr val="bg1"/>
              </a:buClr>
              <a:defRPr b="1">
                <a:solidFill>
                  <a:schemeClr val="bg1"/>
                </a:solidFill>
              </a:defRPr>
            </a:lvl3pPr>
            <a:lvl4pPr>
              <a:defRPr b="1">
                <a:solidFill>
                  <a:schemeClr val="bg1"/>
                </a:solidFill>
              </a:defRPr>
            </a:lvl4pPr>
            <a:lvl5pPr>
              <a:buClr>
                <a:schemeClr val="bg1"/>
              </a:buClr>
              <a:defRPr b="1">
                <a:solidFill>
                  <a:schemeClr val="bg1"/>
                </a:solidFill>
              </a:defRPr>
            </a:lvl5pPr>
            <a:lvl6pPr>
              <a:buClr>
                <a:schemeClr val="bg1"/>
              </a:buClr>
              <a:defRPr b="1">
                <a:solidFill>
                  <a:schemeClr val="bg1"/>
                </a:solidFill>
              </a:defRPr>
            </a:lvl6pPr>
          </a:lstStyle>
          <a:p>
            <a:pPr lvl="0"/>
            <a:r>
              <a:rPr lang="en-US"/>
              <a:t>Insert text here, use indent levels for styles.</a:t>
            </a:r>
          </a:p>
          <a:p>
            <a:pPr lvl="1"/>
            <a:r>
              <a:rPr lang="en-US"/>
              <a:t>Second level</a:t>
            </a:r>
          </a:p>
          <a:p>
            <a:pPr lvl="2"/>
            <a:r>
              <a:rPr lang="en-US"/>
              <a:t>Third level</a:t>
            </a:r>
          </a:p>
          <a:p>
            <a:pPr lvl="3"/>
            <a:r>
              <a:rPr lang="en-US"/>
              <a:t>Fourth level</a:t>
            </a:r>
          </a:p>
          <a:p>
            <a:pPr lvl="4"/>
            <a:r>
              <a:rPr lang="en-US"/>
              <a:t>Fifth level</a:t>
            </a:r>
          </a:p>
          <a:p>
            <a:pPr lvl="5"/>
            <a:r>
              <a:rPr lang="en-US"/>
              <a:t>Sixth level</a:t>
            </a:r>
            <a:endParaRPr lang="en-AU"/>
          </a:p>
        </p:txBody>
      </p:sp>
    </p:spTree>
    <p:extLst>
      <p:ext uri="{BB962C8B-B14F-4D97-AF65-F5344CB8AC3E}">
        <p14:creationId xmlns:p14="http://schemas.microsoft.com/office/powerpoint/2010/main" val="31370740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6677B4F-E3EA-4170-9867-E4EC4FF40B13}"/>
              </a:ext>
            </a:extLst>
          </p:cNvPr>
          <p:cNvSpPr>
            <a:spLocks noGrp="1"/>
          </p:cNvSpPr>
          <p:nvPr>
            <p:ph type="pic" sz="quarter" idx="13" hasCustomPrompt="1"/>
          </p:nvPr>
        </p:nvSpPr>
        <p:spPr>
          <a:xfrm>
            <a:off x="5813999" y="1511300"/>
            <a:ext cx="5328000" cy="4321175"/>
          </a:xfrm>
          <a:noFill/>
        </p:spPr>
        <p:txBody>
          <a:bodyPr lIns="360000" tIns="180000" rIns="360000"/>
          <a:lstStyle>
            <a:lvl1pPr algn="ctr">
              <a:defRPr sz="1200"/>
            </a:lvl1pPr>
          </a:lstStyle>
          <a:p>
            <a:r>
              <a:rPr lang="en-AU"/>
              <a:t>Drag/paste picture to icon or click icon to add image.  Click Format &gt; Crop &gt; Fill to resize/move the image inside the placeholder or to reset the image. To fit a whole image without maintaining the placeholder shape click Format &gt; Crop &gt; Fit.</a:t>
            </a:r>
          </a:p>
        </p:txBody>
      </p:sp>
      <p:sp>
        <p:nvSpPr>
          <p:cNvPr id="2" name="Title 1">
            <a:extLst>
              <a:ext uri="{FF2B5EF4-FFF2-40B4-BE49-F238E27FC236}">
                <a16:creationId xmlns:a16="http://schemas.microsoft.com/office/drawing/2014/main" id="{F2CF7F07-0672-4513-A77D-02A919EDAAA9}"/>
              </a:ext>
            </a:extLst>
          </p:cNvPr>
          <p:cNvSpPr>
            <a:spLocks noGrp="1"/>
          </p:cNvSpPr>
          <p:nvPr>
            <p:ph type="title"/>
          </p:nvPr>
        </p:nvSpPr>
        <p:spPr/>
        <p:txBody>
          <a:bodyPr/>
          <a:lstStyle/>
          <a:p>
            <a:r>
              <a:rPr lang="en-US"/>
              <a:t>Click to edit Master title style</a:t>
            </a:r>
            <a:endParaRPr lang="en-AU"/>
          </a:p>
        </p:txBody>
      </p:sp>
      <p:sp>
        <p:nvSpPr>
          <p:cNvPr id="8" name="Date Placeholder 7">
            <a:extLst>
              <a:ext uri="{FF2B5EF4-FFF2-40B4-BE49-F238E27FC236}">
                <a16:creationId xmlns:a16="http://schemas.microsoft.com/office/drawing/2014/main" id="{03FCAC1F-006D-4FEA-8F8D-F9A157EA2FF7}"/>
              </a:ext>
            </a:extLst>
          </p:cNvPr>
          <p:cNvSpPr>
            <a:spLocks noGrp="1"/>
          </p:cNvSpPr>
          <p:nvPr>
            <p:ph type="dt" sz="half" idx="10"/>
          </p:nvPr>
        </p:nvSpPr>
        <p:spPr/>
        <p:txBody>
          <a:bodyPr/>
          <a:lstStyle/>
          <a:p>
            <a:fld id="{7B73EEE1-FFCA-4679-A38A-0760A9C8FAD4}" type="datetime1">
              <a:rPr lang="en-AU" smtClean="0"/>
              <a:t>22/02/2024</a:t>
            </a:fld>
            <a:endParaRPr lang="en-AU"/>
          </a:p>
        </p:txBody>
      </p:sp>
      <p:sp>
        <p:nvSpPr>
          <p:cNvPr id="9" name="Footer Placeholder 8">
            <a:extLst>
              <a:ext uri="{FF2B5EF4-FFF2-40B4-BE49-F238E27FC236}">
                <a16:creationId xmlns:a16="http://schemas.microsoft.com/office/drawing/2014/main" id="{E868B2A8-44C7-4D50-88DC-D6B7A8647444}"/>
              </a:ext>
            </a:extLst>
          </p:cNvPr>
          <p:cNvSpPr>
            <a:spLocks noGrp="1"/>
          </p:cNvSpPr>
          <p:nvPr>
            <p:ph type="ftr" sz="quarter" idx="11"/>
          </p:nvPr>
        </p:nvSpPr>
        <p:spPr/>
        <p:txBody>
          <a:bodyPr/>
          <a:lstStyle/>
          <a:p>
            <a:endParaRPr lang="en-AU"/>
          </a:p>
        </p:txBody>
      </p:sp>
      <p:sp>
        <p:nvSpPr>
          <p:cNvPr id="10" name="Slide Number Placeholder 9">
            <a:extLst>
              <a:ext uri="{FF2B5EF4-FFF2-40B4-BE49-F238E27FC236}">
                <a16:creationId xmlns:a16="http://schemas.microsoft.com/office/drawing/2014/main" id="{3AAC9822-77A2-42BE-833A-C3003297458E}"/>
              </a:ext>
            </a:extLst>
          </p:cNvPr>
          <p:cNvSpPr>
            <a:spLocks noGrp="1"/>
          </p:cNvSpPr>
          <p:nvPr>
            <p:ph type="sldNum" sz="quarter" idx="12"/>
          </p:nvPr>
        </p:nvSpPr>
        <p:spPr/>
        <p:txBody>
          <a:bodyPr/>
          <a:lstStyle/>
          <a:p>
            <a:fld id="{D2058010-3179-400C-8276-08426D7327D7}" type="slidenum">
              <a:rPr lang="en-AU" smtClean="0"/>
              <a:pPr/>
              <a:t>‹#›</a:t>
            </a:fld>
            <a:endParaRPr lang="en-AU"/>
          </a:p>
        </p:txBody>
      </p:sp>
      <p:sp>
        <p:nvSpPr>
          <p:cNvPr id="11" name="Text Placeholder 10">
            <a:extLst>
              <a:ext uri="{FF2B5EF4-FFF2-40B4-BE49-F238E27FC236}">
                <a16:creationId xmlns:a16="http://schemas.microsoft.com/office/drawing/2014/main" id="{8E729B33-E0E5-400B-9EF5-37518A127F56}"/>
              </a:ext>
            </a:extLst>
          </p:cNvPr>
          <p:cNvSpPr>
            <a:spLocks noGrp="1"/>
          </p:cNvSpPr>
          <p:nvPr>
            <p:ph type="body" sz="quarter" idx="14" hasCustomPrompt="1"/>
          </p:nvPr>
        </p:nvSpPr>
        <p:spPr>
          <a:xfrm>
            <a:off x="684000" y="1512000"/>
            <a:ext cx="4770000" cy="4680000"/>
          </a:xfrm>
        </p:spPr>
        <p:txBody>
          <a:bodyPr/>
          <a:lstStyle/>
          <a:p>
            <a:pPr lvl="0"/>
            <a:r>
              <a:rPr lang="en-AU"/>
              <a:t>Insert text here. Click the Increase List Level button for styles. Click once for a heading, twice for bullets, three times for indent text, four times for numbering and five times for bullet level two. Use the Decrease List Level button to move backwards through styles</a:t>
            </a:r>
            <a:endParaRPr lang="en-US"/>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238526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5BD755-F21B-491A-9C8F-62016FCD1D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000" y="216000"/>
            <a:ext cx="1200914" cy="559309"/>
          </a:xfrm>
          <a:prstGeom prst="rect">
            <a:avLst/>
          </a:prstGeom>
        </p:spPr>
      </p:pic>
      <p:sp>
        <p:nvSpPr>
          <p:cNvPr id="6" name="Text Placeholder 6">
            <a:extLst>
              <a:ext uri="{FF2B5EF4-FFF2-40B4-BE49-F238E27FC236}">
                <a16:creationId xmlns:a16="http://schemas.microsoft.com/office/drawing/2014/main" id="{3D2D367C-D7E5-45B1-B476-1D8A65299369}"/>
              </a:ext>
            </a:extLst>
          </p:cNvPr>
          <p:cNvSpPr>
            <a:spLocks noGrp="1"/>
          </p:cNvSpPr>
          <p:nvPr>
            <p:ph type="body" sz="quarter" idx="10" hasCustomPrompt="1"/>
          </p:nvPr>
        </p:nvSpPr>
        <p:spPr bwMode="hidden">
          <a:xfrm>
            <a:off x="718456" y="3428724"/>
            <a:ext cx="6156000" cy="1908000"/>
          </a:xfrm>
          <a:solidFill>
            <a:schemeClr val="bg1"/>
          </a:solidFill>
          <a:ln>
            <a:solidFill>
              <a:schemeClr val="bg1"/>
            </a:solidFill>
          </a:ln>
        </p:spPr>
        <p:txBody>
          <a:bodyPr lIns="360000" rIns="252000" anchor="ctr"/>
          <a:lstStyle>
            <a:lvl1pPr>
              <a:lnSpc>
                <a:spcPct val="88000"/>
              </a:lnSpc>
              <a:spcBef>
                <a:spcPts val="0"/>
              </a:spcBef>
              <a:defRPr sz="3000" b="1"/>
            </a:lvl1pPr>
            <a:lvl2pPr>
              <a:lnSpc>
                <a:spcPct val="100000"/>
              </a:lnSpc>
              <a:spcBef>
                <a:spcPts val="400"/>
              </a:spcBef>
              <a:defRPr sz="1400" b="0">
                <a:solidFill>
                  <a:schemeClr val="tx1"/>
                </a:solidFill>
              </a:defRPr>
            </a:lvl2pPr>
            <a:lvl3pPr marL="0" indent="0">
              <a:lnSpc>
                <a:spcPct val="100000"/>
              </a:lnSpc>
              <a:spcBef>
                <a:spcPts val="600"/>
              </a:spcBef>
              <a:buNone/>
              <a:defRPr sz="1200" b="0">
                <a:solidFill>
                  <a:schemeClr val="tx1"/>
                </a:solidFill>
              </a:defRPr>
            </a:lvl3pPr>
            <a:lvl4pPr>
              <a:defRPr sz="1400" b="0">
                <a:solidFill>
                  <a:schemeClr val="tx1"/>
                </a:solidFill>
              </a:defRPr>
            </a:lvl4pPr>
            <a:lvl5pPr>
              <a:defRPr sz="1400" b="0">
                <a:solidFill>
                  <a:schemeClr val="tx1"/>
                </a:solidFill>
              </a:defRPr>
            </a:lvl5pPr>
          </a:lstStyle>
          <a:p>
            <a:pPr lvl="0"/>
            <a:r>
              <a:rPr lang="en-US"/>
              <a:t>Insert title press Increase Indent for subtitle</a:t>
            </a:r>
          </a:p>
          <a:p>
            <a:pPr lvl="1"/>
            <a:r>
              <a:rPr lang="en-US"/>
              <a:t>Second level</a:t>
            </a:r>
          </a:p>
          <a:p>
            <a:pPr lvl="2"/>
            <a:r>
              <a:rPr lang="en-US"/>
              <a:t>Third level</a:t>
            </a:r>
          </a:p>
        </p:txBody>
      </p:sp>
    </p:spTree>
    <p:extLst>
      <p:ext uri="{BB962C8B-B14F-4D97-AF65-F5344CB8AC3E}">
        <p14:creationId xmlns:p14="http://schemas.microsoft.com/office/powerpoint/2010/main" val="2024123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F7F07-0672-4513-A77D-02A919EDAAA9}"/>
              </a:ext>
            </a:extLst>
          </p:cNvPr>
          <p:cNvSpPr>
            <a:spLocks noGrp="1"/>
          </p:cNvSpPr>
          <p:nvPr>
            <p:ph type="title"/>
          </p:nvPr>
        </p:nvSpPr>
        <p:spPr/>
        <p:txBody>
          <a:bodyPr/>
          <a:lstStyle/>
          <a:p>
            <a:r>
              <a:rPr lang="en-US"/>
              <a:t>Click to edit Master title style</a:t>
            </a:r>
            <a:endParaRPr lang="en-AU"/>
          </a:p>
        </p:txBody>
      </p:sp>
      <p:sp>
        <p:nvSpPr>
          <p:cNvPr id="8" name="Date Placeholder 7">
            <a:extLst>
              <a:ext uri="{FF2B5EF4-FFF2-40B4-BE49-F238E27FC236}">
                <a16:creationId xmlns:a16="http://schemas.microsoft.com/office/drawing/2014/main" id="{03FCAC1F-006D-4FEA-8F8D-F9A157EA2FF7}"/>
              </a:ext>
            </a:extLst>
          </p:cNvPr>
          <p:cNvSpPr>
            <a:spLocks noGrp="1"/>
          </p:cNvSpPr>
          <p:nvPr>
            <p:ph type="dt" sz="half" idx="10"/>
          </p:nvPr>
        </p:nvSpPr>
        <p:spPr/>
        <p:txBody>
          <a:bodyPr/>
          <a:lstStyle/>
          <a:p>
            <a:fld id="{7B73EEE1-FFCA-4679-A38A-0760A9C8FAD4}" type="datetime1">
              <a:rPr lang="en-AU" smtClean="0"/>
              <a:t>22/02/2024</a:t>
            </a:fld>
            <a:endParaRPr lang="en-AU"/>
          </a:p>
        </p:txBody>
      </p:sp>
      <p:sp>
        <p:nvSpPr>
          <p:cNvPr id="9" name="Footer Placeholder 8">
            <a:extLst>
              <a:ext uri="{FF2B5EF4-FFF2-40B4-BE49-F238E27FC236}">
                <a16:creationId xmlns:a16="http://schemas.microsoft.com/office/drawing/2014/main" id="{E868B2A8-44C7-4D50-88DC-D6B7A8647444}"/>
              </a:ext>
            </a:extLst>
          </p:cNvPr>
          <p:cNvSpPr>
            <a:spLocks noGrp="1"/>
          </p:cNvSpPr>
          <p:nvPr>
            <p:ph type="ftr" sz="quarter" idx="11"/>
          </p:nvPr>
        </p:nvSpPr>
        <p:spPr/>
        <p:txBody>
          <a:bodyPr/>
          <a:lstStyle/>
          <a:p>
            <a:endParaRPr lang="en-AU"/>
          </a:p>
        </p:txBody>
      </p:sp>
      <p:sp>
        <p:nvSpPr>
          <p:cNvPr id="10" name="Slide Number Placeholder 9">
            <a:extLst>
              <a:ext uri="{FF2B5EF4-FFF2-40B4-BE49-F238E27FC236}">
                <a16:creationId xmlns:a16="http://schemas.microsoft.com/office/drawing/2014/main" id="{3AAC9822-77A2-42BE-833A-C3003297458E}"/>
              </a:ext>
            </a:extLst>
          </p:cNvPr>
          <p:cNvSpPr>
            <a:spLocks noGrp="1"/>
          </p:cNvSpPr>
          <p:nvPr>
            <p:ph type="sldNum" sz="quarter" idx="12"/>
          </p:nvPr>
        </p:nvSpPr>
        <p:spPr/>
        <p:txBody>
          <a:bodyPr/>
          <a:lstStyle/>
          <a:p>
            <a:fld id="{D2058010-3179-400C-8276-08426D7327D7}" type="slidenum">
              <a:rPr lang="en-AU" smtClean="0"/>
              <a:pPr/>
              <a:t>‹#›</a:t>
            </a:fld>
            <a:endParaRPr lang="en-AU"/>
          </a:p>
        </p:txBody>
      </p:sp>
      <p:sp>
        <p:nvSpPr>
          <p:cNvPr id="11" name="Text Placeholder 10">
            <a:extLst>
              <a:ext uri="{FF2B5EF4-FFF2-40B4-BE49-F238E27FC236}">
                <a16:creationId xmlns:a16="http://schemas.microsoft.com/office/drawing/2014/main" id="{8E729B33-E0E5-400B-9EF5-37518A127F56}"/>
              </a:ext>
            </a:extLst>
          </p:cNvPr>
          <p:cNvSpPr>
            <a:spLocks noGrp="1"/>
          </p:cNvSpPr>
          <p:nvPr>
            <p:ph type="body" sz="quarter" idx="14" hasCustomPrompt="1"/>
          </p:nvPr>
        </p:nvSpPr>
        <p:spPr>
          <a:xfrm>
            <a:off x="684000" y="1512000"/>
            <a:ext cx="3960000" cy="4680000"/>
          </a:xfrm>
        </p:spPr>
        <p:txBody>
          <a:bodyPr/>
          <a:lstStyle/>
          <a:p>
            <a:pPr lvl="0"/>
            <a:r>
              <a:rPr lang="en-AU"/>
              <a:t>Insert text here. Click the Increase List Level button for styles. Click once for a heading, twice for bullets, three times for indent text, four times for numbering and five times for bullet level two. Use the Decrease List Level button to move backwards through styles</a:t>
            </a:r>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7" name="Content Placeholder 6">
            <a:extLst>
              <a:ext uri="{FF2B5EF4-FFF2-40B4-BE49-F238E27FC236}">
                <a16:creationId xmlns:a16="http://schemas.microsoft.com/office/drawing/2014/main" id="{2EA41554-C9B3-458A-9590-3F7D0F1F1C70}"/>
              </a:ext>
            </a:extLst>
          </p:cNvPr>
          <p:cNvSpPr>
            <a:spLocks noGrp="1"/>
          </p:cNvSpPr>
          <p:nvPr>
            <p:ph sz="quarter" idx="16" hasCustomPrompt="1"/>
          </p:nvPr>
        </p:nvSpPr>
        <p:spPr>
          <a:xfrm>
            <a:off x="5004000" y="1511300"/>
            <a:ext cx="6120000" cy="3600000"/>
          </a:xfrm>
        </p:spPr>
        <p:txBody>
          <a:bodyPr/>
          <a:lstStyle>
            <a:lvl1pPr>
              <a:defRPr/>
            </a:lvl1pPr>
          </a:lstStyle>
          <a:p>
            <a:pPr lvl="0"/>
            <a:r>
              <a:rPr lang="en-US"/>
              <a:t>Insert text here or click an icon to add a chart, table, </a:t>
            </a:r>
            <a:r>
              <a:rPr lang="en-US" err="1"/>
              <a:t>smartArt</a:t>
            </a:r>
            <a:r>
              <a:rPr lang="en-US"/>
              <a:t>, etc. For text, press the Increase Indent button for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018079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ultiple Imag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6677B4F-E3EA-4170-9867-E4EC4FF40B13}"/>
              </a:ext>
            </a:extLst>
          </p:cNvPr>
          <p:cNvSpPr>
            <a:spLocks noGrp="1"/>
          </p:cNvSpPr>
          <p:nvPr>
            <p:ph type="pic" sz="quarter" idx="13" hasCustomPrompt="1"/>
          </p:nvPr>
        </p:nvSpPr>
        <p:spPr>
          <a:xfrm>
            <a:off x="6084000" y="1511301"/>
            <a:ext cx="5040000" cy="2520000"/>
          </a:xfrm>
          <a:noFill/>
        </p:spPr>
        <p:txBody>
          <a:bodyPr lIns="180000" tIns="72000" rIns="180000" bIns="72000"/>
          <a:lstStyle>
            <a:lvl1pPr algn="ctr">
              <a:defRPr sz="1200"/>
            </a:lvl1pPr>
          </a:lstStyle>
          <a:p>
            <a:r>
              <a:rPr lang="en-AU"/>
              <a:t>Drag/paste picture to icon or click icon to add image.  Click Format &gt; Crop &gt; Fill to resize/move the image inside the placeholder or to reset the image. To fit a whole image without maintaining the placeholder shape click Format &gt; Crop &gt; Fit</a:t>
            </a:r>
          </a:p>
        </p:txBody>
      </p:sp>
      <p:sp>
        <p:nvSpPr>
          <p:cNvPr id="2" name="Title 1">
            <a:extLst>
              <a:ext uri="{FF2B5EF4-FFF2-40B4-BE49-F238E27FC236}">
                <a16:creationId xmlns:a16="http://schemas.microsoft.com/office/drawing/2014/main" id="{F2CF7F07-0672-4513-A77D-02A919EDAAA9}"/>
              </a:ext>
            </a:extLst>
          </p:cNvPr>
          <p:cNvSpPr>
            <a:spLocks noGrp="1"/>
          </p:cNvSpPr>
          <p:nvPr>
            <p:ph type="title"/>
          </p:nvPr>
        </p:nvSpPr>
        <p:spPr/>
        <p:txBody>
          <a:bodyPr/>
          <a:lstStyle/>
          <a:p>
            <a:r>
              <a:rPr lang="en-US"/>
              <a:t>Click to edit Master title style</a:t>
            </a:r>
            <a:endParaRPr lang="en-AU"/>
          </a:p>
        </p:txBody>
      </p:sp>
      <p:sp>
        <p:nvSpPr>
          <p:cNvPr id="8" name="Date Placeholder 7">
            <a:extLst>
              <a:ext uri="{FF2B5EF4-FFF2-40B4-BE49-F238E27FC236}">
                <a16:creationId xmlns:a16="http://schemas.microsoft.com/office/drawing/2014/main" id="{03FCAC1F-006D-4FEA-8F8D-F9A157EA2FF7}"/>
              </a:ext>
            </a:extLst>
          </p:cNvPr>
          <p:cNvSpPr>
            <a:spLocks noGrp="1"/>
          </p:cNvSpPr>
          <p:nvPr>
            <p:ph type="dt" sz="half" idx="10"/>
          </p:nvPr>
        </p:nvSpPr>
        <p:spPr/>
        <p:txBody>
          <a:bodyPr/>
          <a:lstStyle/>
          <a:p>
            <a:fld id="{7B73EEE1-FFCA-4679-A38A-0760A9C8FAD4}" type="datetime1">
              <a:rPr lang="en-AU" smtClean="0"/>
              <a:t>22/02/2024</a:t>
            </a:fld>
            <a:endParaRPr lang="en-AU"/>
          </a:p>
        </p:txBody>
      </p:sp>
      <p:sp>
        <p:nvSpPr>
          <p:cNvPr id="9" name="Footer Placeholder 8">
            <a:extLst>
              <a:ext uri="{FF2B5EF4-FFF2-40B4-BE49-F238E27FC236}">
                <a16:creationId xmlns:a16="http://schemas.microsoft.com/office/drawing/2014/main" id="{E868B2A8-44C7-4D50-88DC-D6B7A8647444}"/>
              </a:ext>
            </a:extLst>
          </p:cNvPr>
          <p:cNvSpPr>
            <a:spLocks noGrp="1"/>
          </p:cNvSpPr>
          <p:nvPr>
            <p:ph type="ftr" sz="quarter" idx="11"/>
          </p:nvPr>
        </p:nvSpPr>
        <p:spPr/>
        <p:txBody>
          <a:bodyPr/>
          <a:lstStyle/>
          <a:p>
            <a:endParaRPr lang="en-AU"/>
          </a:p>
        </p:txBody>
      </p:sp>
      <p:sp>
        <p:nvSpPr>
          <p:cNvPr id="10" name="Slide Number Placeholder 9">
            <a:extLst>
              <a:ext uri="{FF2B5EF4-FFF2-40B4-BE49-F238E27FC236}">
                <a16:creationId xmlns:a16="http://schemas.microsoft.com/office/drawing/2014/main" id="{3AAC9822-77A2-42BE-833A-C3003297458E}"/>
              </a:ext>
            </a:extLst>
          </p:cNvPr>
          <p:cNvSpPr>
            <a:spLocks noGrp="1"/>
          </p:cNvSpPr>
          <p:nvPr>
            <p:ph type="sldNum" sz="quarter" idx="12"/>
          </p:nvPr>
        </p:nvSpPr>
        <p:spPr/>
        <p:txBody>
          <a:bodyPr/>
          <a:lstStyle/>
          <a:p>
            <a:fld id="{D2058010-3179-400C-8276-08426D7327D7}" type="slidenum">
              <a:rPr lang="en-AU" smtClean="0"/>
              <a:pPr/>
              <a:t>‹#›</a:t>
            </a:fld>
            <a:endParaRPr lang="en-AU"/>
          </a:p>
        </p:txBody>
      </p:sp>
      <p:sp>
        <p:nvSpPr>
          <p:cNvPr id="11" name="Text Placeholder 10">
            <a:extLst>
              <a:ext uri="{FF2B5EF4-FFF2-40B4-BE49-F238E27FC236}">
                <a16:creationId xmlns:a16="http://schemas.microsoft.com/office/drawing/2014/main" id="{8E729B33-E0E5-400B-9EF5-37518A127F56}"/>
              </a:ext>
            </a:extLst>
          </p:cNvPr>
          <p:cNvSpPr>
            <a:spLocks noGrp="1"/>
          </p:cNvSpPr>
          <p:nvPr>
            <p:ph type="body" sz="quarter" idx="14" hasCustomPrompt="1"/>
          </p:nvPr>
        </p:nvSpPr>
        <p:spPr>
          <a:xfrm>
            <a:off x="684000" y="4104000"/>
            <a:ext cx="5040000" cy="1980000"/>
          </a:xfrm>
        </p:spPr>
        <p:txBody>
          <a:bodyPr/>
          <a:lstStyle>
            <a:lvl1pPr>
              <a:defRPr/>
            </a:lvl1pPr>
          </a:lstStyle>
          <a:p>
            <a:pPr lvl="0"/>
            <a:r>
              <a:rPr lang="en-US"/>
              <a:t>Insert text here, use Increase Indent button for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399174B8-C3DE-458F-87B9-79B4EC0F2D65}"/>
              </a:ext>
            </a:extLst>
          </p:cNvPr>
          <p:cNvSpPr>
            <a:spLocks noGrp="1"/>
          </p:cNvSpPr>
          <p:nvPr>
            <p:ph type="body" sz="quarter" idx="15" hasCustomPrompt="1"/>
          </p:nvPr>
        </p:nvSpPr>
        <p:spPr>
          <a:xfrm>
            <a:off x="6084000" y="4104000"/>
            <a:ext cx="5040000" cy="1980000"/>
          </a:xfrm>
        </p:spPr>
        <p:txBody>
          <a:bodyPr/>
          <a:lstStyle>
            <a:lvl1pPr>
              <a:defRPr/>
            </a:lvl1pPr>
          </a:lstStyle>
          <a:p>
            <a:pPr lvl="0"/>
            <a:r>
              <a:rPr lang="en-US"/>
              <a:t>Insert text here, use Increase Indent button for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Picture Placeholder 5">
            <a:extLst>
              <a:ext uri="{FF2B5EF4-FFF2-40B4-BE49-F238E27FC236}">
                <a16:creationId xmlns:a16="http://schemas.microsoft.com/office/drawing/2014/main" id="{639AD79B-AA99-4B18-A637-4E8CE887B5E0}"/>
              </a:ext>
            </a:extLst>
          </p:cNvPr>
          <p:cNvSpPr>
            <a:spLocks noGrp="1"/>
          </p:cNvSpPr>
          <p:nvPr>
            <p:ph type="pic" sz="quarter" idx="16" hasCustomPrompt="1"/>
          </p:nvPr>
        </p:nvSpPr>
        <p:spPr>
          <a:xfrm>
            <a:off x="683537" y="1507314"/>
            <a:ext cx="5040000" cy="2520000"/>
          </a:xfrm>
          <a:noFill/>
        </p:spPr>
        <p:txBody>
          <a:bodyPr lIns="180000" tIns="72000" rIns="180000" bIns="72000"/>
          <a:lstStyle>
            <a:lvl1pPr algn="ctr">
              <a:defRPr sz="1200"/>
            </a:lvl1pPr>
          </a:lstStyle>
          <a:p>
            <a:r>
              <a:rPr lang="en-AU"/>
              <a:t>Drag/paste picture to icon or click icon to add image.  Click Format &gt; Crop &gt; Fill to resize/move the image inside the placeholder or to reset the image. To fit a whole image without maintaining the placeholder shape click Format &gt; Crop &gt; Fit</a:t>
            </a:r>
          </a:p>
        </p:txBody>
      </p:sp>
    </p:spTree>
    <p:extLst>
      <p:ext uri="{BB962C8B-B14F-4D97-AF65-F5344CB8AC3E}">
        <p14:creationId xmlns:p14="http://schemas.microsoft.com/office/powerpoint/2010/main" val="7214530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rojec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F7F07-0672-4513-A77D-02A919EDAAA9}"/>
              </a:ext>
            </a:extLst>
          </p:cNvPr>
          <p:cNvSpPr>
            <a:spLocks noGrp="1"/>
          </p:cNvSpPr>
          <p:nvPr>
            <p:ph type="title"/>
          </p:nvPr>
        </p:nvSpPr>
        <p:spPr/>
        <p:txBody>
          <a:bodyPr/>
          <a:lstStyle/>
          <a:p>
            <a:r>
              <a:rPr lang="en-US"/>
              <a:t>Click to edit Master title style</a:t>
            </a:r>
            <a:endParaRPr lang="en-AU"/>
          </a:p>
        </p:txBody>
      </p:sp>
      <p:sp>
        <p:nvSpPr>
          <p:cNvPr id="8" name="Date Placeholder 7">
            <a:extLst>
              <a:ext uri="{FF2B5EF4-FFF2-40B4-BE49-F238E27FC236}">
                <a16:creationId xmlns:a16="http://schemas.microsoft.com/office/drawing/2014/main" id="{03FCAC1F-006D-4FEA-8F8D-F9A157EA2FF7}"/>
              </a:ext>
            </a:extLst>
          </p:cNvPr>
          <p:cNvSpPr>
            <a:spLocks noGrp="1"/>
          </p:cNvSpPr>
          <p:nvPr>
            <p:ph type="dt" sz="half" idx="10"/>
          </p:nvPr>
        </p:nvSpPr>
        <p:spPr/>
        <p:txBody>
          <a:bodyPr/>
          <a:lstStyle/>
          <a:p>
            <a:fld id="{7B73EEE1-FFCA-4679-A38A-0760A9C8FAD4}" type="datetime1">
              <a:rPr lang="en-AU" smtClean="0"/>
              <a:t>22/02/2024</a:t>
            </a:fld>
            <a:endParaRPr lang="en-AU"/>
          </a:p>
        </p:txBody>
      </p:sp>
      <p:sp>
        <p:nvSpPr>
          <p:cNvPr id="9" name="Footer Placeholder 8">
            <a:extLst>
              <a:ext uri="{FF2B5EF4-FFF2-40B4-BE49-F238E27FC236}">
                <a16:creationId xmlns:a16="http://schemas.microsoft.com/office/drawing/2014/main" id="{E868B2A8-44C7-4D50-88DC-D6B7A8647444}"/>
              </a:ext>
            </a:extLst>
          </p:cNvPr>
          <p:cNvSpPr>
            <a:spLocks noGrp="1"/>
          </p:cNvSpPr>
          <p:nvPr>
            <p:ph type="ftr" sz="quarter" idx="11"/>
          </p:nvPr>
        </p:nvSpPr>
        <p:spPr/>
        <p:txBody>
          <a:bodyPr/>
          <a:lstStyle/>
          <a:p>
            <a:endParaRPr lang="en-AU"/>
          </a:p>
        </p:txBody>
      </p:sp>
      <p:sp>
        <p:nvSpPr>
          <p:cNvPr id="10" name="Slide Number Placeholder 9">
            <a:extLst>
              <a:ext uri="{FF2B5EF4-FFF2-40B4-BE49-F238E27FC236}">
                <a16:creationId xmlns:a16="http://schemas.microsoft.com/office/drawing/2014/main" id="{3AAC9822-77A2-42BE-833A-C3003297458E}"/>
              </a:ext>
            </a:extLst>
          </p:cNvPr>
          <p:cNvSpPr>
            <a:spLocks noGrp="1"/>
          </p:cNvSpPr>
          <p:nvPr>
            <p:ph type="sldNum" sz="quarter" idx="12"/>
          </p:nvPr>
        </p:nvSpPr>
        <p:spPr/>
        <p:txBody>
          <a:bodyPr/>
          <a:lstStyle/>
          <a:p>
            <a:fld id="{D2058010-3179-400C-8276-08426D7327D7}" type="slidenum">
              <a:rPr lang="en-AU" smtClean="0"/>
              <a:pPr/>
              <a:t>‹#›</a:t>
            </a:fld>
            <a:endParaRPr lang="en-AU"/>
          </a:p>
        </p:txBody>
      </p:sp>
      <p:sp>
        <p:nvSpPr>
          <p:cNvPr id="4" name="Text Placeholder 3">
            <a:extLst>
              <a:ext uri="{FF2B5EF4-FFF2-40B4-BE49-F238E27FC236}">
                <a16:creationId xmlns:a16="http://schemas.microsoft.com/office/drawing/2014/main" id="{399174B8-C3DE-458F-87B9-79B4EC0F2D65}"/>
              </a:ext>
            </a:extLst>
          </p:cNvPr>
          <p:cNvSpPr>
            <a:spLocks noGrp="1"/>
          </p:cNvSpPr>
          <p:nvPr>
            <p:ph type="body" sz="quarter" idx="15" hasCustomPrompt="1"/>
          </p:nvPr>
        </p:nvSpPr>
        <p:spPr>
          <a:xfrm>
            <a:off x="5454000" y="1508888"/>
            <a:ext cx="5130000" cy="4576686"/>
          </a:xfrm>
        </p:spPr>
        <p:txBody>
          <a:bodyPr/>
          <a:lstStyle>
            <a:lvl1pPr>
              <a:defRPr/>
            </a:lvl1pPr>
          </a:lstStyle>
          <a:p>
            <a:pPr lvl="0"/>
            <a:r>
              <a:rPr lang="en-US"/>
              <a:t>Insert text here, use Increase Indent button for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Picture Placeholder 5">
            <a:extLst>
              <a:ext uri="{FF2B5EF4-FFF2-40B4-BE49-F238E27FC236}">
                <a16:creationId xmlns:a16="http://schemas.microsoft.com/office/drawing/2014/main" id="{639AD79B-AA99-4B18-A637-4E8CE887B5E0}"/>
              </a:ext>
            </a:extLst>
          </p:cNvPr>
          <p:cNvSpPr>
            <a:spLocks noGrp="1"/>
          </p:cNvSpPr>
          <p:nvPr>
            <p:ph type="pic" sz="quarter" idx="16" hasCustomPrompt="1"/>
          </p:nvPr>
        </p:nvSpPr>
        <p:spPr>
          <a:xfrm>
            <a:off x="683537" y="2700000"/>
            <a:ext cx="4410000" cy="3386043"/>
          </a:xfrm>
          <a:noFill/>
        </p:spPr>
        <p:txBody>
          <a:bodyPr lIns="180000" tIns="72000" rIns="180000" bIns="72000"/>
          <a:lstStyle>
            <a:lvl1pPr algn="ctr">
              <a:defRPr sz="1200"/>
            </a:lvl1pPr>
          </a:lstStyle>
          <a:p>
            <a:r>
              <a:rPr lang="en-AU"/>
              <a:t>Drag/paste picture to icon or click icon to add image.  Click Format &gt; Crop &gt; Fill to resize/move the image inside the placeholder or to reset the image. To fit a whole image without maintaining the placeholder shape click Format &gt; Crop &gt; Fit</a:t>
            </a:r>
          </a:p>
        </p:txBody>
      </p:sp>
      <p:sp>
        <p:nvSpPr>
          <p:cNvPr id="13" name="Content Placeholder 12">
            <a:extLst>
              <a:ext uri="{FF2B5EF4-FFF2-40B4-BE49-F238E27FC236}">
                <a16:creationId xmlns:a16="http://schemas.microsoft.com/office/drawing/2014/main" id="{7AD575FC-FD27-4EEF-B00D-438633763B69}"/>
              </a:ext>
            </a:extLst>
          </p:cNvPr>
          <p:cNvSpPr>
            <a:spLocks noGrp="1"/>
          </p:cNvSpPr>
          <p:nvPr>
            <p:ph sz="quarter" idx="17"/>
          </p:nvPr>
        </p:nvSpPr>
        <p:spPr>
          <a:xfrm>
            <a:off x="684213" y="1512000"/>
            <a:ext cx="4410000" cy="10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2692623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BBA19B67-D772-4919-A42A-C8F37CA93E31}"/>
              </a:ext>
            </a:extLst>
          </p:cNvPr>
          <p:cNvSpPr>
            <a:spLocks noGrp="1"/>
          </p:cNvSpPr>
          <p:nvPr>
            <p:ph type="pic" sz="quarter" idx="13" hasCustomPrompt="1"/>
          </p:nvPr>
        </p:nvSpPr>
        <p:spPr>
          <a:xfrm>
            <a:off x="0" y="993647"/>
            <a:ext cx="12192001" cy="5864352"/>
          </a:xfrm>
          <a:prstGeom prst="rect">
            <a:avLst/>
          </a:prstGeom>
          <a:noFill/>
        </p:spPr>
        <p:txBody>
          <a:bodyPr wrap="square" lIns="3600000" tIns="720000" rIns="3600000">
            <a:noAutofit/>
          </a:bodyPr>
          <a:lstStyle>
            <a:lvl1pPr algn="ctr">
              <a:defRPr/>
            </a:lvl1pPr>
          </a:lstStyle>
          <a:p>
            <a:r>
              <a:rPr lang="en-AU"/>
              <a:t>Drag/paste picture to icon or click icon to add image.  Click Format &gt; Crop &gt; Fill to resize/move the image inside the placeholder or to reset the image. To fit a whole image without maintaining the placeholder shape click Format &gt; Crop &gt; Fit</a:t>
            </a:r>
          </a:p>
        </p:txBody>
      </p:sp>
      <p:sp>
        <p:nvSpPr>
          <p:cNvPr id="3" name="Date Placeholder 2">
            <a:extLst>
              <a:ext uri="{FF2B5EF4-FFF2-40B4-BE49-F238E27FC236}">
                <a16:creationId xmlns:a16="http://schemas.microsoft.com/office/drawing/2014/main" id="{2C330835-6605-4600-A976-69846D202647}"/>
              </a:ext>
            </a:extLst>
          </p:cNvPr>
          <p:cNvSpPr>
            <a:spLocks noGrp="1"/>
          </p:cNvSpPr>
          <p:nvPr>
            <p:ph type="dt" sz="half" idx="10"/>
          </p:nvPr>
        </p:nvSpPr>
        <p:spPr/>
        <p:txBody>
          <a:bodyPr/>
          <a:lstStyle>
            <a:lvl1pPr>
              <a:defRPr baseline="0">
                <a:solidFill>
                  <a:schemeClr val="bg1"/>
                </a:solidFill>
              </a:defRPr>
            </a:lvl1pPr>
          </a:lstStyle>
          <a:p>
            <a:fld id="{3EE24D88-55DA-4E1F-A719-98A9D8834F45}" type="datetime1">
              <a:rPr lang="en-AU" smtClean="0"/>
              <a:pPr/>
              <a:t>22/02/2024</a:t>
            </a:fld>
            <a:endParaRPr lang="en-AU"/>
          </a:p>
        </p:txBody>
      </p:sp>
      <p:sp>
        <p:nvSpPr>
          <p:cNvPr id="4" name="Footer Placeholder 3">
            <a:extLst>
              <a:ext uri="{FF2B5EF4-FFF2-40B4-BE49-F238E27FC236}">
                <a16:creationId xmlns:a16="http://schemas.microsoft.com/office/drawing/2014/main" id="{4698DDA5-513A-484A-BCDA-3BCCCD2844E0}"/>
              </a:ext>
            </a:extLst>
          </p:cNvPr>
          <p:cNvSpPr>
            <a:spLocks noGrp="1"/>
          </p:cNvSpPr>
          <p:nvPr>
            <p:ph type="ftr" sz="quarter" idx="11"/>
          </p:nvPr>
        </p:nvSpPr>
        <p:spPr/>
        <p:txBody>
          <a:bodyPr/>
          <a:lstStyle>
            <a:lvl1pPr>
              <a:defRPr baseline="0">
                <a:solidFill>
                  <a:schemeClr val="bg1"/>
                </a:solidFill>
              </a:defRPr>
            </a:lvl1pPr>
          </a:lstStyle>
          <a:p>
            <a:endParaRPr lang="en-AU"/>
          </a:p>
        </p:txBody>
      </p:sp>
      <p:sp>
        <p:nvSpPr>
          <p:cNvPr id="5" name="Slide Number Placeholder 4">
            <a:extLst>
              <a:ext uri="{FF2B5EF4-FFF2-40B4-BE49-F238E27FC236}">
                <a16:creationId xmlns:a16="http://schemas.microsoft.com/office/drawing/2014/main" id="{6FDD55A5-2552-4DA2-BA17-C6B4F96FF976}"/>
              </a:ext>
            </a:extLst>
          </p:cNvPr>
          <p:cNvSpPr>
            <a:spLocks noGrp="1"/>
          </p:cNvSpPr>
          <p:nvPr>
            <p:ph type="sldNum" sz="quarter" idx="12"/>
          </p:nvPr>
        </p:nvSpPr>
        <p:spPr/>
        <p:txBody>
          <a:bodyPr/>
          <a:lstStyle>
            <a:lvl1pPr>
              <a:defRPr baseline="0">
                <a:solidFill>
                  <a:schemeClr val="bg1"/>
                </a:solidFill>
              </a:defRPr>
            </a:lvl1pPr>
          </a:lstStyle>
          <a:p>
            <a:fld id="{D2058010-3179-400C-8276-08426D7327D7}" type="slidenum">
              <a:rPr lang="en-AU" smtClean="0"/>
              <a:pPr/>
              <a:t>‹#›</a:t>
            </a:fld>
            <a:endParaRPr lang="en-AU"/>
          </a:p>
        </p:txBody>
      </p:sp>
      <p:sp>
        <p:nvSpPr>
          <p:cNvPr id="2" name="Title 1">
            <a:extLst>
              <a:ext uri="{FF2B5EF4-FFF2-40B4-BE49-F238E27FC236}">
                <a16:creationId xmlns:a16="http://schemas.microsoft.com/office/drawing/2014/main" id="{D05D26BD-FEA1-4DCD-81F0-2799295F2D94}"/>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32943946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ox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34778-549F-4FBB-AE43-9009B55FBE2A}"/>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21A11EAB-51D6-48D3-8B75-80C7E6AD0803}"/>
              </a:ext>
            </a:extLst>
          </p:cNvPr>
          <p:cNvSpPr>
            <a:spLocks noGrp="1"/>
          </p:cNvSpPr>
          <p:nvPr>
            <p:ph type="dt" sz="half" idx="10"/>
          </p:nvPr>
        </p:nvSpPr>
        <p:spPr/>
        <p:txBody>
          <a:bodyPr/>
          <a:lstStyle/>
          <a:p>
            <a:fld id="{118FFED3-B4D6-418F-BCEB-844E2D3D1A61}" type="datetime1">
              <a:rPr lang="en-AU" smtClean="0"/>
              <a:t>22/02/2024</a:t>
            </a:fld>
            <a:endParaRPr lang="en-AU"/>
          </a:p>
        </p:txBody>
      </p:sp>
      <p:sp>
        <p:nvSpPr>
          <p:cNvPr id="4" name="Footer Placeholder 3">
            <a:extLst>
              <a:ext uri="{FF2B5EF4-FFF2-40B4-BE49-F238E27FC236}">
                <a16:creationId xmlns:a16="http://schemas.microsoft.com/office/drawing/2014/main" id="{E4FD5E00-29E0-4940-8ADD-A401B444B140}"/>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27E76F74-C209-4CE9-9979-190F4F8CF4AE}"/>
              </a:ext>
            </a:extLst>
          </p:cNvPr>
          <p:cNvSpPr>
            <a:spLocks noGrp="1"/>
          </p:cNvSpPr>
          <p:nvPr>
            <p:ph type="sldNum" sz="quarter" idx="12"/>
          </p:nvPr>
        </p:nvSpPr>
        <p:spPr/>
        <p:txBody>
          <a:bodyPr/>
          <a:lstStyle/>
          <a:p>
            <a:fld id="{D2058010-3179-400C-8276-08426D7327D7}" type="slidenum">
              <a:rPr lang="en-AU" smtClean="0"/>
              <a:t>‹#›</a:t>
            </a:fld>
            <a:endParaRPr lang="en-AU"/>
          </a:p>
        </p:txBody>
      </p:sp>
      <p:sp>
        <p:nvSpPr>
          <p:cNvPr id="7" name="Text Placeholder 6">
            <a:extLst>
              <a:ext uri="{FF2B5EF4-FFF2-40B4-BE49-F238E27FC236}">
                <a16:creationId xmlns:a16="http://schemas.microsoft.com/office/drawing/2014/main" id="{C7027350-F38A-49E6-ABF1-7CACC8439C5F}"/>
              </a:ext>
            </a:extLst>
          </p:cNvPr>
          <p:cNvSpPr>
            <a:spLocks noGrp="1"/>
          </p:cNvSpPr>
          <p:nvPr>
            <p:ph type="body" sz="quarter" idx="13" hasCustomPrompt="1"/>
          </p:nvPr>
        </p:nvSpPr>
        <p:spPr>
          <a:xfrm>
            <a:off x="1935163" y="1733550"/>
            <a:ext cx="8032324" cy="807769"/>
          </a:xfrm>
        </p:spPr>
        <p:txBody>
          <a:bodyPr/>
          <a:lstStyle>
            <a:lvl1pPr algn="ctr">
              <a:defRPr sz="2200"/>
            </a:lvl1pPr>
            <a:lvl2pPr algn="ctr">
              <a:defRPr sz="2200"/>
            </a:lvl2pPr>
            <a:lvl3pPr algn="ctr">
              <a:defRPr sz="2200"/>
            </a:lvl3pPr>
            <a:lvl4pPr algn="ctr">
              <a:defRPr sz="2200"/>
            </a:lvl4pPr>
            <a:lvl5pPr algn="ctr">
              <a:defRPr sz="2200"/>
            </a:lvl5pPr>
          </a:lstStyle>
          <a:p>
            <a:pPr lvl="0"/>
            <a:r>
              <a:rPr lang="en-US"/>
              <a:t>Insert text here, use Increase Indent buttons for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ext Placeholder 9">
            <a:extLst>
              <a:ext uri="{FF2B5EF4-FFF2-40B4-BE49-F238E27FC236}">
                <a16:creationId xmlns:a16="http://schemas.microsoft.com/office/drawing/2014/main" id="{DC9DEC35-3B7E-4102-BEFE-3125F2351BB6}"/>
              </a:ext>
            </a:extLst>
          </p:cNvPr>
          <p:cNvSpPr>
            <a:spLocks noGrp="1"/>
          </p:cNvSpPr>
          <p:nvPr>
            <p:ph type="body" sz="quarter" idx="14"/>
          </p:nvPr>
        </p:nvSpPr>
        <p:spPr bwMode="ltGray">
          <a:xfrm>
            <a:off x="1935163" y="2889250"/>
            <a:ext cx="2305050" cy="1079500"/>
          </a:xfrm>
          <a:solidFill>
            <a:schemeClr val="accent1"/>
          </a:solidFill>
        </p:spPr>
        <p:txBody>
          <a:bodyPr anchor="ctr"/>
          <a:lstStyle>
            <a:lvl1pPr algn="ctr">
              <a:spcBef>
                <a:spcPts val="0"/>
              </a:spcBef>
              <a:defRPr>
                <a:solidFill>
                  <a:schemeClr val="bg1"/>
                </a:solidFill>
              </a:defRPr>
            </a:lvl1pPr>
            <a:lvl2pPr algn="ctr">
              <a:defRPr>
                <a:solidFill>
                  <a:schemeClr val="bg1"/>
                </a:solidFill>
              </a:defRPr>
            </a:lvl2pPr>
            <a:lvl3pPr algn="ctr">
              <a:buClr>
                <a:schemeClr val="bg1"/>
              </a:buClr>
              <a:defRPr>
                <a:solidFill>
                  <a:schemeClr val="bg1"/>
                </a:solidFill>
              </a:defRPr>
            </a:lvl3pPr>
            <a:lvl4pPr algn="ctr">
              <a:defRPr>
                <a:solidFill>
                  <a:schemeClr val="bg1"/>
                </a:solidFill>
              </a:defRPr>
            </a:lvl4pPr>
            <a:lvl5pPr algn="ctr">
              <a:buClr>
                <a:schemeClr val="bg1"/>
              </a:buClr>
              <a:defRPr>
                <a:solidFill>
                  <a:schemeClr val="bg1"/>
                </a:solidFill>
              </a:defRPr>
            </a:lvl5pPr>
          </a:lstStyle>
          <a:p>
            <a:pPr lvl="0"/>
            <a:r>
              <a:rPr lang="en-US"/>
              <a:t>Click to edit Master text styles</a:t>
            </a:r>
          </a:p>
        </p:txBody>
      </p:sp>
      <p:sp>
        <p:nvSpPr>
          <p:cNvPr id="11" name="Text Placeholder 9">
            <a:extLst>
              <a:ext uri="{FF2B5EF4-FFF2-40B4-BE49-F238E27FC236}">
                <a16:creationId xmlns:a16="http://schemas.microsoft.com/office/drawing/2014/main" id="{E463E89E-2B19-450A-BD67-965B4617A084}"/>
              </a:ext>
            </a:extLst>
          </p:cNvPr>
          <p:cNvSpPr>
            <a:spLocks noGrp="1"/>
          </p:cNvSpPr>
          <p:nvPr>
            <p:ph type="body" sz="quarter" idx="15"/>
          </p:nvPr>
        </p:nvSpPr>
        <p:spPr bwMode="ltGray">
          <a:xfrm>
            <a:off x="4798800" y="2889250"/>
            <a:ext cx="2305050" cy="1079500"/>
          </a:xfrm>
          <a:solidFill>
            <a:schemeClr val="accent1"/>
          </a:solidFill>
        </p:spPr>
        <p:txBody>
          <a:bodyPr anchor="ctr"/>
          <a:lstStyle>
            <a:lvl1pPr algn="ctr">
              <a:spcBef>
                <a:spcPts val="0"/>
              </a:spcBef>
              <a:defRPr>
                <a:solidFill>
                  <a:schemeClr val="bg1"/>
                </a:solidFill>
              </a:defRPr>
            </a:lvl1pPr>
            <a:lvl2pPr algn="ctr">
              <a:defRPr>
                <a:solidFill>
                  <a:schemeClr val="bg1"/>
                </a:solidFill>
              </a:defRPr>
            </a:lvl2pPr>
            <a:lvl3pPr algn="ctr">
              <a:buClr>
                <a:schemeClr val="bg1"/>
              </a:buClr>
              <a:defRPr>
                <a:solidFill>
                  <a:schemeClr val="bg1"/>
                </a:solidFill>
              </a:defRPr>
            </a:lvl3pPr>
            <a:lvl4pPr algn="ctr">
              <a:defRPr>
                <a:solidFill>
                  <a:schemeClr val="bg1"/>
                </a:solidFill>
              </a:defRPr>
            </a:lvl4pPr>
            <a:lvl5pPr algn="ctr">
              <a:buClr>
                <a:schemeClr val="bg1"/>
              </a:buClr>
              <a:defRPr>
                <a:solidFill>
                  <a:schemeClr val="bg1"/>
                </a:solidFill>
              </a:defRPr>
            </a:lvl5pPr>
          </a:lstStyle>
          <a:p>
            <a:pPr lvl="0"/>
            <a:r>
              <a:rPr lang="en-US"/>
              <a:t>Click to edit Master text styles</a:t>
            </a:r>
          </a:p>
        </p:txBody>
      </p:sp>
      <p:sp>
        <p:nvSpPr>
          <p:cNvPr id="12" name="Text Placeholder 9">
            <a:extLst>
              <a:ext uri="{FF2B5EF4-FFF2-40B4-BE49-F238E27FC236}">
                <a16:creationId xmlns:a16="http://schemas.microsoft.com/office/drawing/2014/main" id="{DB2BDF9A-0208-4E9D-8C7F-82BFBC82DC23}"/>
              </a:ext>
            </a:extLst>
          </p:cNvPr>
          <p:cNvSpPr>
            <a:spLocks noGrp="1"/>
          </p:cNvSpPr>
          <p:nvPr>
            <p:ph type="body" sz="quarter" idx="16"/>
          </p:nvPr>
        </p:nvSpPr>
        <p:spPr bwMode="ltGray">
          <a:xfrm>
            <a:off x="7662437" y="2889250"/>
            <a:ext cx="2305050" cy="1079500"/>
          </a:xfrm>
          <a:solidFill>
            <a:schemeClr val="accent1"/>
          </a:solidFill>
        </p:spPr>
        <p:txBody>
          <a:bodyPr anchor="ctr"/>
          <a:lstStyle>
            <a:lvl1pPr algn="ctr">
              <a:spcBef>
                <a:spcPts val="0"/>
              </a:spcBef>
              <a:defRPr>
                <a:solidFill>
                  <a:schemeClr val="bg1"/>
                </a:solidFill>
              </a:defRPr>
            </a:lvl1pPr>
            <a:lvl2pPr algn="ctr">
              <a:defRPr>
                <a:solidFill>
                  <a:schemeClr val="bg1"/>
                </a:solidFill>
              </a:defRPr>
            </a:lvl2pPr>
            <a:lvl3pPr algn="ctr">
              <a:buClr>
                <a:schemeClr val="bg1"/>
              </a:buClr>
              <a:defRPr>
                <a:solidFill>
                  <a:schemeClr val="bg1"/>
                </a:solidFill>
              </a:defRPr>
            </a:lvl3pPr>
            <a:lvl4pPr algn="ctr">
              <a:defRPr>
                <a:solidFill>
                  <a:schemeClr val="bg1"/>
                </a:solidFill>
              </a:defRPr>
            </a:lvl4pPr>
            <a:lvl5pPr algn="ctr">
              <a:buClr>
                <a:schemeClr val="bg1"/>
              </a:buClr>
              <a:defRPr>
                <a:solidFill>
                  <a:schemeClr val="bg1"/>
                </a:solidFill>
              </a:defRPr>
            </a:lvl5pPr>
          </a:lstStyle>
          <a:p>
            <a:pPr lvl="0"/>
            <a:r>
              <a:rPr lang="en-US"/>
              <a:t>Click to edit Master text styles</a:t>
            </a:r>
          </a:p>
        </p:txBody>
      </p:sp>
      <p:sp>
        <p:nvSpPr>
          <p:cNvPr id="13" name="Text Placeholder 9">
            <a:extLst>
              <a:ext uri="{FF2B5EF4-FFF2-40B4-BE49-F238E27FC236}">
                <a16:creationId xmlns:a16="http://schemas.microsoft.com/office/drawing/2014/main" id="{3E9A7FD0-3E69-4175-A47B-C72BADF0F7C9}"/>
              </a:ext>
            </a:extLst>
          </p:cNvPr>
          <p:cNvSpPr>
            <a:spLocks noGrp="1"/>
          </p:cNvSpPr>
          <p:nvPr>
            <p:ph type="body" sz="quarter" idx="17"/>
          </p:nvPr>
        </p:nvSpPr>
        <p:spPr bwMode="ltGray">
          <a:xfrm>
            <a:off x="1935163" y="4157575"/>
            <a:ext cx="2305050" cy="1079500"/>
          </a:xfrm>
          <a:solidFill>
            <a:schemeClr val="accent1"/>
          </a:solidFill>
        </p:spPr>
        <p:txBody>
          <a:bodyPr anchor="ctr"/>
          <a:lstStyle>
            <a:lvl1pPr algn="ctr">
              <a:spcBef>
                <a:spcPts val="0"/>
              </a:spcBef>
              <a:defRPr>
                <a:solidFill>
                  <a:schemeClr val="bg1"/>
                </a:solidFill>
              </a:defRPr>
            </a:lvl1pPr>
            <a:lvl2pPr algn="ctr">
              <a:defRPr>
                <a:solidFill>
                  <a:schemeClr val="bg1"/>
                </a:solidFill>
              </a:defRPr>
            </a:lvl2pPr>
            <a:lvl3pPr algn="ctr">
              <a:buClr>
                <a:schemeClr val="bg1"/>
              </a:buClr>
              <a:defRPr>
                <a:solidFill>
                  <a:schemeClr val="bg1"/>
                </a:solidFill>
              </a:defRPr>
            </a:lvl3pPr>
            <a:lvl4pPr algn="ctr">
              <a:defRPr>
                <a:solidFill>
                  <a:schemeClr val="bg1"/>
                </a:solidFill>
              </a:defRPr>
            </a:lvl4pPr>
            <a:lvl5pPr algn="ctr">
              <a:buClr>
                <a:schemeClr val="bg1"/>
              </a:buClr>
              <a:defRPr>
                <a:solidFill>
                  <a:schemeClr val="bg1"/>
                </a:solidFill>
              </a:defRPr>
            </a:lvl5pPr>
          </a:lstStyle>
          <a:p>
            <a:pPr lvl="0"/>
            <a:r>
              <a:rPr lang="en-US"/>
              <a:t>Click to edit Master text styles</a:t>
            </a:r>
          </a:p>
        </p:txBody>
      </p:sp>
      <p:sp>
        <p:nvSpPr>
          <p:cNvPr id="14" name="Text Placeholder 9">
            <a:extLst>
              <a:ext uri="{FF2B5EF4-FFF2-40B4-BE49-F238E27FC236}">
                <a16:creationId xmlns:a16="http://schemas.microsoft.com/office/drawing/2014/main" id="{468CC7E4-06B5-4DA6-A995-A2B7726C05BB}"/>
              </a:ext>
            </a:extLst>
          </p:cNvPr>
          <p:cNvSpPr>
            <a:spLocks noGrp="1"/>
          </p:cNvSpPr>
          <p:nvPr>
            <p:ph type="body" sz="quarter" idx="18"/>
          </p:nvPr>
        </p:nvSpPr>
        <p:spPr bwMode="ltGray">
          <a:xfrm>
            <a:off x="4798800" y="4157575"/>
            <a:ext cx="2305050" cy="1079500"/>
          </a:xfrm>
          <a:solidFill>
            <a:schemeClr val="accent1"/>
          </a:solidFill>
        </p:spPr>
        <p:txBody>
          <a:bodyPr anchor="ctr"/>
          <a:lstStyle>
            <a:lvl1pPr algn="ctr">
              <a:spcBef>
                <a:spcPts val="0"/>
              </a:spcBef>
              <a:defRPr>
                <a:solidFill>
                  <a:schemeClr val="bg1"/>
                </a:solidFill>
              </a:defRPr>
            </a:lvl1pPr>
            <a:lvl2pPr algn="ctr">
              <a:defRPr>
                <a:solidFill>
                  <a:schemeClr val="bg1"/>
                </a:solidFill>
              </a:defRPr>
            </a:lvl2pPr>
            <a:lvl3pPr algn="ctr">
              <a:buClr>
                <a:schemeClr val="bg1"/>
              </a:buClr>
              <a:defRPr>
                <a:solidFill>
                  <a:schemeClr val="bg1"/>
                </a:solidFill>
              </a:defRPr>
            </a:lvl3pPr>
            <a:lvl4pPr algn="ctr">
              <a:defRPr>
                <a:solidFill>
                  <a:schemeClr val="bg1"/>
                </a:solidFill>
              </a:defRPr>
            </a:lvl4pPr>
            <a:lvl5pPr algn="ctr">
              <a:buClr>
                <a:schemeClr val="bg1"/>
              </a:buClr>
              <a:defRPr>
                <a:solidFill>
                  <a:schemeClr val="bg1"/>
                </a:solidFill>
              </a:defRPr>
            </a:lvl5pPr>
          </a:lstStyle>
          <a:p>
            <a:pPr lvl="0"/>
            <a:r>
              <a:rPr lang="en-US"/>
              <a:t>Click to edit Master text styles</a:t>
            </a:r>
          </a:p>
        </p:txBody>
      </p:sp>
      <p:sp>
        <p:nvSpPr>
          <p:cNvPr id="15" name="Text Placeholder 9">
            <a:extLst>
              <a:ext uri="{FF2B5EF4-FFF2-40B4-BE49-F238E27FC236}">
                <a16:creationId xmlns:a16="http://schemas.microsoft.com/office/drawing/2014/main" id="{2965E896-BE83-40D7-8681-A813D0276E01}"/>
              </a:ext>
            </a:extLst>
          </p:cNvPr>
          <p:cNvSpPr>
            <a:spLocks noGrp="1"/>
          </p:cNvSpPr>
          <p:nvPr>
            <p:ph type="body" sz="quarter" idx="19"/>
          </p:nvPr>
        </p:nvSpPr>
        <p:spPr bwMode="ltGray">
          <a:xfrm>
            <a:off x="7662437" y="4157575"/>
            <a:ext cx="2305050" cy="1079500"/>
          </a:xfrm>
          <a:solidFill>
            <a:schemeClr val="accent1"/>
          </a:solidFill>
        </p:spPr>
        <p:txBody>
          <a:bodyPr anchor="ctr"/>
          <a:lstStyle>
            <a:lvl1pPr algn="ctr">
              <a:spcBef>
                <a:spcPts val="0"/>
              </a:spcBef>
              <a:defRPr>
                <a:solidFill>
                  <a:schemeClr val="bg1"/>
                </a:solidFill>
              </a:defRPr>
            </a:lvl1pPr>
            <a:lvl2pPr algn="ctr">
              <a:defRPr>
                <a:solidFill>
                  <a:schemeClr val="bg1"/>
                </a:solidFill>
              </a:defRPr>
            </a:lvl2pPr>
            <a:lvl3pPr algn="ctr">
              <a:buClr>
                <a:schemeClr val="bg1"/>
              </a:buClr>
              <a:defRPr>
                <a:solidFill>
                  <a:schemeClr val="bg1"/>
                </a:solidFill>
              </a:defRPr>
            </a:lvl3pPr>
            <a:lvl4pPr algn="ctr">
              <a:defRPr>
                <a:solidFill>
                  <a:schemeClr val="bg1"/>
                </a:solidFill>
              </a:defRPr>
            </a:lvl4pPr>
            <a:lvl5pPr algn="ctr">
              <a:buClr>
                <a:schemeClr val="bg1"/>
              </a:buCl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1025982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6A07EBF6-E8E1-46AE-9431-FCEA40E3DA35}"/>
              </a:ext>
            </a:extLst>
          </p:cNvPr>
          <p:cNvSpPr>
            <a:spLocks noGrp="1"/>
          </p:cNvSpPr>
          <p:nvPr>
            <p:ph type="chart" sz="quarter" idx="17"/>
          </p:nvPr>
        </p:nvSpPr>
        <p:spPr>
          <a:xfrm>
            <a:off x="683538" y="1511301"/>
            <a:ext cx="9900326" cy="2870694"/>
          </a:xfrm>
        </p:spPr>
        <p:txBody>
          <a:bodyPr/>
          <a:lstStyle/>
          <a:p>
            <a:r>
              <a:rPr lang="en-US"/>
              <a:t>Click icon to add chart</a:t>
            </a:r>
            <a:endParaRPr lang="en-AU"/>
          </a:p>
        </p:txBody>
      </p:sp>
      <p:sp>
        <p:nvSpPr>
          <p:cNvPr id="2" name="Title 1">
            <a:extLst>
              <a:ext uri="{FF2B5EF4-FFF2-40B4-BE49-F238E27FC236}">
                <a16:creationId xmlns:a16="http://schemas.microsoft.com/office/drawing/2014/main" id="{F2CF7F07-0672-4513-A77D-02A919EDAAA9}"/>
              </a:ext>
            </a:extLst>
          </p:cNvPr>
          <p:cNvSpPr>
            <a:spLocks noGrp="1"/>
          </p:cNvSpPr>
          <p:nvPr>
            <p:ph type="title"/>
          </p:nvPr>
        </p:nvSpPr>
        <p:spPr/>
        <p:txBody>
          <a:bodyPr/>
          <a:lstStyle/>
          <a:p>
            <a:r>
              <a:rPr lang="en-US"/>
              <a:t>Click to edit Master title style</a:t>
            </a:r>
            <a:endParaRPr lang="en-AU"/>
          </a:p>
        </p:txBody>
      </p:sp>
      <p:sp>
        <p:nvSpPr>
          <p:cNvPr id="8" name="Date Placeholder 7">
            <a:extLst>
              <a:ext uri="{FF2B5EF4-FFF2-40B4-BE49-F238E27FC236}">
                <a16:creationId xmlns:a16="http://schemas.microsoft.com/office/drawing/2014/main" id="{03FCAC1F-006D-4FEA-8F8D-F9A157EA2FF7}"/>
              </a:ext>
            </a:extLst>
          </p:cNvPr>
          <p:cNvSpPr>
            <a:spLocks noGrp="1"/>
          </p:cNvSpPr>
          <p:nvPr>
            <p:ph type="dt" sz="half" idx="10"/>
          </p:nvPr>
        </p:nvSpPr>
        <p:spPr/>
        <p:txBody>
          <a:bodyPr/>
          <a:lstStyle/>
          <a:p>
            <a:fld id="{7B73EEE1-FFCA-4679-A38A-0760A9C8FAD4}" type="datetime1">
              <a:rPr lang="en-AU" smtClean="0"/>
              <a:t>22/02/2024</a:t>
            </a:fld>
            <a:endParaRPr lang="en-AU"/>
          </a:p>
        </p:txBody>
      </p:sp>
      <p:sp>
        <p:nvSpPr>
          <p:cNvPr id="9" name="Footer Placeholder 8">
            <a:extLst>
              <a:ext uri="{FF2B5EF4-FFF2-40B4-BE49-F238E27FC236}">
                <a16:creationId xmlns:a16="http://schemas.microsoft.com/office/drawing/2014/main" id="{E868B2A8-44C7-4D50-88DC-D6B7A8647444}"/>
              </a:ext>
            </a:extLst>
          </p:cNvPr>
          <p:cNvSpPr>
            <a:spLocks noGrp="1"/>
          </p:cNvSpPr>
          <p:nvPr>
            <p:ph type="ftr" sz="quarter" idx="11"/>
          </p:nvPr>
        </p:nvSpPr>
        <p:spPr/>
        <p:txBody>
          <a:bodyPr/>
          <a:lstStyle/>
          <a:p>
            <a:endParaRPr lang="en-AU"/>
          </a:p>
        </p:txBody>
      </p:sp>
      <p:sp>
        <p:nvSpPr>
          <p:cNvPr id="10" name="Slide Number Placeholder 9">
            <a:extLst>
              <a:ext uri="{FF2B5EF4-FFF2-40B4-BE49-F238E27FC236}">
                <a16:creationId xmlns:a16="http://schemas.microsoft.com/office/drawing/2014/main" id="{3AAC9822-77A2-42BE-833A-C3003297458E}"/>
              </a:ext>
            </a:extLst>
          </p:cNvPr>
          <p:cNvSpPr>
            <a:spLocks noGrp="1"/>
          </p:cNvSpPr>
          <p:nvPr>
            <p:ph type="sldNum" sz="quarter" idx="12"/>
          </p:nvPr>
        </p:nvSpPr>
        <p:spPr/>
        <p:txBody>
          <a:bodyPr/>
          <a:lstStyle/>
          <a:p>
            <a:fld id="{D2058010-3179-400C-8276-08426D7327D7}" type="slidenum">
              <a:rPr lang="en-AU" smtClean="0"/>
              <a:pPr/>
              <a:t>‹#›</a:t>
            </a:fld>
            <a:endParaRPr lang="en-AU"/>
          </a:p>
        </p:txBody>
      </p:sp>
      <p:sp>
        <p:nvSpPr>
          <p:cNvPr id="11" name="Text Placeholder 10">
            <a:extLst>
              <a:ext uri="{FF2B5EF4-FFF2-40B4-BE49-F238E27FC236}">
                <a16:creationId xmlns:a16="http://schemas.microsoft.com/office/drawing/2014/main" id="{8E729B33-E0E5-400B-9EF5-37518A127F56}"/>
              </a:ext>
            </a:extLst>
          </p:cNvPr>
          <p:cNvSpPr>
            <a:spLocks noGrp="1"/>
          </p:cNvSpPr>
          <p:nvPr>
            <p:ph type="body" sz="quarter" idx="14" hasCustomPrompt="1"/>
          </p:nvPr>
        </p:nvSpPr>
        <p:spPr>
          <a:xfrm>
            <a:off x="684000" y="4572000"/>
            <a:ext cx="2439210" cy="1620000"/>
          </a:xfrm>
        </p:spPr>
        <p:txBody>
          <a:bodyPr/>
          <a:lstStyle>
            <a:lvl1pPr>
              <a:defRPr/>
            </a:lvl1pPr>
          </a:lstStyle>
          <a:p>
            <a:pPr lvl="0"/>
            <a:r>
              <a:rPr lang="en-AU"/>
              <a:t>Insert text here, use Increase Indent button for styles.</a:t>
            </a:r>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399174B8-C3DE-458F-87B9-79B4EC0F2D65}"/>
              </a:ext>
            </a:extLst>
          </p:cNvPr>
          <p:cNvSpPr>
            <a:spLocks noGrp="1"/>
          </p:cNvSpPr>
          <p:nvPr>
            <p:ph type="body" sz="quarter" idx="15" hasCustomPrompt="1"/>
          </p:nvPr>
        </p:nvSpPr>
        <p:spPr>
          <a:xfrm>
            <a:off x="3204032" y="4572000"/>
            <a:ext cx="2439210" cy="1620000"/>
          </a:xfrm>
        </p:spPr>
        <p:txBody>
          <a:bodyPr/>
          <a:lstStyle>
            <a:lvl1pPr>
              <a:defRPr/>
            </a:lvl1pPr>
          </a:lstStyle>
          <a:p>
            <a:pPr lvl="0"/>
            <a:r>
              <a:rPr lang="en-AU"/>
              <a:t>Insert text here, use Increase Indent button for styles.</a:t>
            </a:r>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3">
            <a:extLst>
              <a:ext uri="{FF2B5EF4-FFF2-40B4-BE49-F238E27FC236}">
                <a16:creationId xmlns:a16="http://schemas.microsoft.com/office/drawing/2014/main" id="{6DB31CC3-3A06-4505-824A-3821622B3A1F}"/>
              </a:ext>
            </a:extLst>
          </p:cNvPr>
          <p:cNvSpPr>
            <a:spLocks noGrp="1"/>
          </p:cNvSpPr>
          <p:nvPr>
            <p:ph type="body" sz="quarter" idx="18" hasCustomPrompt="1"/>
          </p:nvPr>
        </p:nvSpPr>
        <p:spPr>
          <a:xfrm>
            <a:off x="5724064" y="4572000"/>
            <a:ext cx="2439210" cy="1620000"/>
          </a:xfrm>
        </p:spPr>
        <p:txBody>
          <a:bodyPr/>
          <a:lstStyle>
            <a:lvl1pPr>
              <a:defRPr/>
            </a:lvl1pPr>
          </a:lstStyle>
          <a:p>
            <a:pPr lvl="0"/>
            <a:r>
              <a:rPr lang="en-AU"/>
              <a:t>Insert text here, use Increase Indent button for styles.</a:t>
            </a:r>
            <a:endParaRPr lang="en-US"/>
          </a:p>
          <a:p>
            <a:pPr lvl="1"/>
            <a:r>
              <a:rPr lang="en-US"/>
              <a:t>Second level</a:t>
            </a:r>
          </a:p>
          <a:p>
            <a:pPr lvl="2"/>
            <a:r>
              <a:rPr lang="en-US"/>
              <a:t>Third level</a:t>
            </a:r>
          </a:p>
          <a:p>
            <a:pPr lvl="3"/>
            <a:r>
              <a:rPr lang="en-US"/>
              <a:t>Fourth level</a:t>
            </a:r>
          </a:p>
          <a:p>
            <a:pPr lvl="4"/>
            <a:r>
              <a:rPr lang="en-US"/>
              <a:t>Fifth level</a:t>
            </a:r>
            <a:endParaRPr lang="en-AU"/>
          </a:p>
        </p:txBody>
      </p:sp>
      <p:sp>
        <p:nvSpPr>
          <p:cNvPr id="14" name="Text Placeholder 3">
            <a:extLst>
              <a:ext uri="{FF2B5EF4-FFF2-40B4-BE49-F238E27FC236}">
                <a16:creationId xmlns:a16="http://schemas.microsoft.com/office/drawing/2014/main" id="{3DF150FD-0CEC-400D-9169-417DB4A1961D}"/>
              </a:ext>
            </a:extLst>
          </p:cNvPr>
          <p:cNvSpPr>
            <a:spLocks noGrp="1"/>
          </p:cNvSpPr>
          <p:nvPr>
            <p:ph type="body" sz="quarter" idx="19" hasCustomPrompt="1"/>
          </p:nvPr>
        </p:nvSpPr>
        <p:spPr>
          <a:xfrm>
            <a:off x="8244096" y="4572000"/>
            <a:ext cx="2439210" cy="1620000"/>
          </a:xfrm>
        </p:spPr>
        <p:txBody>
          <a:bodyPr/>
          <a:lstStyle>
            <a:lvl1pPr>
              <a:defRPr/>
            </a:lvl1pPr>
          </a:lstStyle>
          <a:p>
            <a:pPr lvl="0"/>
            <a:r>
              <a:rPr lang="en-AU"/>
              <a:t>Insert text here, use Increase Indent button for styles.</a:t>
            </a:r>
            <a:endParaRPr lang="en-US"/>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9079589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34778-549F-4FBB-AE43-9009B55FBE2A}"/>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21A11EAB-51D6-48D3-8B75-80C7E6AD0803}"/>
              </a:ext>
            </a:extLst>
          </p:cNvPr>
          <p:cNvSpPr>
            <a:spLocks noGrp="1"/>
          </p:cNvSpPr>
          <p:nvPr>
            <p:ph type="dt" sz="half" idx="10"/>
          </p:nvPr>
        </p:nvSpPr>
        <p:spPr/>
        <p:txBody>
          <a:bodyPr/>
          <a:lstStyle/>
          <a:p>
            <a:fld id="{118FFED3-B4D6-418F-BCEB-844E2D3D1A61}" type="datetime1">
              <a:rPr lang="en-AU" smtClean="0"/>
              <a:t>22/02/2024</a:t>
            </a:fld>
            <a:endParaRPr lang="en-AU"/>
          </a:p>
        </p:txBody>
      </p:sp>
      <p:sp>
        <p:nvSpPr>
          <p:cNvPr id="4" name="Footer Placeholder 3">
            <a:extLst>
              <a:ext uri="{FF2B5EF4-FFF2-40B4-BE49-F238E27FC236}">
                <a16:creationId xmlns:a16="http://schemas.microsoft.com/office/drawing/2014/main" id="{E4FD5E00-29E0-4940-8ADD-A401B444B140}"/>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27E76F74-C209-4CE9-9979-190F4F8CF4AE}"/>
              </a:ext>
            </a:extLst>
          </p:cNvPr>
          <p:cNvSpPr>
            <a:spLocks noGrp="1"/>
          </p:cNvSpPr>
          <p:nvPr>
            <p:ph type="sldNum" sz="quarter" idx="12"/>
          </p:nvPr>
        </p:nvSpPr>
        <p:spPr/>
        <p:txBody>
          <a:bodyPr/>
          <a:lstStyle/>
          <a:p>
            <a:fld id="{D2058010-3179-400C-8276-08426D7327D7}" type="slidenum">
              <a:rPr lang="en-AU" smtClean="0"/>
              <a:t>‹#›</a:t>
            </a:fld>
            <a:endParaRPr lang="en-AU"/>
          </a:p>
        </p:txBody>
      </p:sp>
    </p:spTree>
    <p:extLst>
      <p:ext uri="{BB962C8B-B14F-4D97-AF65-F5344CB8AC3E}">
        <p14:creationId xmlns:p14="http://schemas.microsoft.com/office/powerpoint/2010/main" val="1683346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C8DB08-D647-4B3A-90FA-1427A6A6BDB3}"/>
              </a:ext>
            </a:extLst>
          </p:cNvPr>
          <p:cNvSpPr>
            <a:spLocks noGrp="1"/>
          </p:cNvSpPr>
          <p:nvPr>
            <p:ph type="dt" sz="half" idx="10"/>
          </p:nvPr>
        </p:nvSpPr>
        <p:spPr/>
        <p:txBody>
          <a:bodyPr/>
          <a:lstStyle/>
          <a:p>
            <a:fld id="{3CEB03DF-6432-452A-8B2B-C7EC29DD4A90}" type="datetime1">
              <a:rPr lang="en-AU" smtClean="0"/>
              <a:t>22/02/2024</a:t>
            </a:fld>
            <a:endParaRPr lang="en-AU"/>
          </a:p>
        </p:txBody>
      </p:sp>
      <p:sp>
        <p:nvSpPr>
          <p:cNvPr id="3" name="Footer Placeholder 2">
            <a:extLst>
              <a:ext uri="{FF2B5EF4-FFF2-40B4-BE49-F238E27FC236}">
                <a16:creationId xmlns:a16="http://schemas.microsoft.com/office/drawing/2014/main" id="{09680BD7-0447-4688-A809-D2E1BF23B05A}"/>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FF592BD0-BC0E-4447-ACAE-AFF69C14C8EA}"/>
              </a:ext>
            </a:extLst>
          </p:cNvPr>
          <p:cNvSpPr>
            <a:spLocks noGrp="1"/>
          </p:cNvSpPr>
          <p:nvPr>
            <p:ph type="sldNum" sz="quarter" idx="12"/>
          </p:nvPr>
        </p:nvSpPr>
        <p:spPr/>
        <p:txBody>
          <a:bodyPr/>
          <a:lstStyle/>
          <a:p>
            <a:fld id="{D2058010-3179-400C-8276-08426D7327D7}" type="slidenum">
              <a:rPr lang="en-AU" smtClean="0"/>
              <a:t>‹#›</a:t>
            </a:fld>
            <a:endParaRPr lang="en-AU"/>
          </a:p>
        </p:txBody>
      </p:sp>
    </p:spTree>
    <p:extLst>
      <p:ext uri="{BB962C8B-B14F-4D97-AF65-F5344CB8AC3E}">
        <p14:creationId xmlns:p14="http://schemas.microsoft.com/office/powerpoint/2010/main" val="1137340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5BD755-F21B-491A-9C8F-62016FCD1D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000" y="216000"/>
            <a:ext cx="1200914" cy="559309"/>
          </a:xfrm>
          <a:prstGeom prst="rect">
            <a:avLst/>
          </a:prstGeom>
        </p:spPr>
      </p:pic>
      <p:sp>
        <p:nvSpPr>
          <p:cNvPr id="6" name="Text Placeholder 6">
            <a:extLst>
              <a:ext uri="{FF2B5EF4-FFF2-40B4-BE49-F238E27FC236}">
                <a16:creationId xmlns:a16="http://schemas.microsoft.com/office/drawing/2014/main" id="{042003A2-9FDD-4FA3-A428-B1B052F99D22}"/>
              </a:ext>
            </a:extLst>
          </p:cNvPr>
          <p:cNvSpPr>
            <a:spLocks noGrp="1"/>
          </p:cNvSpPr>
          <p:nvPr>
            <p:ph type="body" sz="quarter" idx="10" hasCustomPrompt="1"/>
          </p:nvPr>
        </p:nvSpPr>
        <p:spPr bwMode="hidden">
          <a:xfrm>
            <a:off x="718456" y="3428724"/>
            <a:ext cx="6156000" cy="1908000"/>
          </a:xfrm>
          <a:solidFill>
            <a:schemeClr val="bg1"/>
          </a:solidFill>
          <a:ln>
            <a:solidFill>
              <a:schemeClr val="bg1"/>
            </a:solidFill>
          </a:ln>
        </p:spPr>
        <p:txBody>
          <a:bodyPr lIns="360000" rIns="252000" anchor="ctr"/>
          <a:lstStyle>
            <a:lvl1pPr>
              <a:lnSpc>
                <a:spcPct val="88000"/>
              </a:lnSpc>
              <a:spcBef>
                <a:spcPts val="0"/>
              </a:spcBef>
              <a:defRPr sz="3000" b="1"/>
            </a:lvl1pPr>
            <a:lvl2pPr>
              <a:lnSpc>
                <a:spcPct val="100000"/>
              </a:lnSpc>
              <a:spcBef>
                <a:spcPts val="400"/>
              </a:spcBef>
              <a:defRPr sz="1400" b="0">
                <a:solidFill>
                  <a:schemeClr val="tx1"/>
                </a:solidFill>
              </a:defRPr>
            </a:lvl2pPr>
            <a:lvl3pPr marL="0" indent="0">
              <a:lnSpc>
                <a:spcPct val="100000"/>
              </a:lnSpc>
              <a:spcBef>
                <a:spcPts val="600"/>
              </a:spcBef>
              <a:buNone/>
              <a:defRPr sz="1200" b="0">
                <a:solidFill>
                  <a:schemeClr val="tx1"/>
                </a:solidFill>
              </a:defRPr>
            </a:lvl3pPr>
            <a:lvl4pPr>
              <a:defRPr sz="1400" b="0">
                <a:solidFill>
                  <a:schemeClr val="tx1"/>
                </a:solidFill>
              </a:defRPr>
            </a:lvl4pPr>
            <a:lvl5pPr>
              <a:defRPr sz="1400" b="0">
                <a:solidFill>
                  <a:schemeClr val="tx1"/>
                </a:solidFill>
              </a:defRPr>
            </a:lvl5pPr>
          </a:lstStyle>
          <a:p>
            <a:pPr lvl="0"/>
            <a:r>
              <a:rPr lang="en-US"/>
              <a:t>Insert title press Increase Indent for subtitle</a:t>
            </a:r>
          </a:p>
          <a:p>
            <a:pPr lvl="1"/>
            <a:r>
              <a:rPr lang="en-US"/>
              <a:t>Second level</a:t>
            </a:r>
          </a:p>
          <a:p>
            <a:pPr lvl="2"/>
            <a:r>
              <a:rPr lang="en-US"/>
              <a:t>Third level</a:t>
            </a:r>
          </a:p>
        </p:txBody>
      </p:sp>
    </p:spTree>
    <p:extLst>
      <p:ext uri="{BB962C8B-B14F-4D97-AF65-F5344CB8AC3E}">
        <p14:creationId xmlns:p14="http://schemas.microsoft.com/office/powerpoint/2010/main" val="1596186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5BD755-F21B-491A-9C8F-62016FCD1D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000" y="216000"/>
            <a:ext cx="1200914" cy="559309"/>
          </a:xfrm>
          <a:prstGeom prst="rect">
            <a:avLst/>
          </a:prstGeom>
        </p:spPr>
      </p:pic>
      <p:sp>
        <p:nvSpPr>
          <p:cNvPr id="6" name="Text Placeholder 6">
            <a:extLst>
              <a:ext uri="{FF2B5EF4-FFF2-40B4-BE49-F238E27FC236}">
                <a16:creationId xmlns:a16="http://schemas.microsoft.com/office/drawing/2014/main" id="{8BC0B9A2-1BAC-47A9-A0D5-3DE543752342}"/>
              </a:ext>
            </a:extLst>
          </p:cNvPr>
          <p:cNvSpPr>
            <a:spLocks noGrp="1"/>
          </p:cNvSpPr>
          <p:nvPr>
            <p:ph type="body" sz="quarter" idx="10" hasCustomPrompt="1"/>
          </p:nvPr>
        </p:nvSpPr>
        <p:spPr bwMode="hidden">
          <a:xfrm>
            <a:off x="718456" y="3428724"/>
            <a:ext cx="6156000" cy="1908000"/>
          </a:xfrm>
          <a:solidFill>
            <a:schemeClr val="bg1"/>
          </a:solidFill>
          <a:ln>
            <a:solidFill>
              <a:schemeClr val="bg1"/>
            </a:solidFill>
          </a:ln>
        </p:spPr>
        <p:txBody>
          <a:bodyPr lIns="360000" rIns="252000" anchor="ctr"/>
          <a:lstStyle>
            <a:lvl1pPr>
              <a:lnSpc>
                <a:spcPct val="88000"/>
              </a:lnSpc>
              <a:spcBef>
                <a:spcPts val="0"/>
              </a:spcBef>
              <a:defRPr sz="3000" b="1"/>
            </a:lvl1pPr>
            <a:lvl2pPr>
              <a:lnSpc>
                <a:spcPct val="100000"/>
              </a:lnSpc>
              <a:spcBef>
                <a:spcPts val="400"/>
              </a:spcBef>
              <a:defRPr sz="1400" b="0">
                <a:solidFill>
                  <a:schemeClr val="tx1"/>
                </a:solidFill>
              </a:defRPr>
            </a:lvl2pPr>
            <a:lvl3pPr marL="0" indent="0">
              <a:lnSpc>
                <a:spcPct val="100000"/>
              </a:lnSpc>
              <a:spcBef>
                <a:spcPts val="600"/>
              </a:spcBef>
              <a:buNone/>
              <a:defRPr sz="1200" b="0">
                <a:solidFill>
                  <a:schemeClr val="tx1"/>
                </a:solidFill>
              </a:defRPr>
            </a:lvl3pPr>
            <a:lvl4pPr>
              <a:defRPr sz="1400" b="0">
                <a:solidFill>
                  <a:schemeClr val="tx1"/>
                </a:solidFill>
              </a:defRPr>
            </a:lvl4pPr>
            <a:lvl5pPr>
              <a:defRPr sz="1400" b="0">
                <a:solidFill>
                  <a:schemeClr val="tx1"/>
                </a:solidFill>
              </a:defRPr>
            </a:lvl5pPr>
          </a:lstStyle>
          <a:p>
            <a:pPr lvl="0"/>
            <a:r>
              <a:rPr lang="en-US"/>
              <a:t>Insert title press Increase Indent for subtitle</a:t>
            </a:r>
          </a:p>
          <a:p>
            <a:pPr lvl="1"/>
            <a:r>
              <a:rPr lang="en-US"/>
              <a:t>Second level</a:t>
            </a:r>
          </a:p>
          <a:p>
            <a:pPr lvl="2"/>
            <a:r>
              <a:rPr lang="en-US"/>
              <a:t>Third level</a:t>
            </a:r>
          </a:p>
        </p:txBody>
      </p:sp>
    </p:spTree>
    <p:extLst>
      <p:ext uri="{BB962C8B-B14F-4D97-AF65-F5344CB8AC3E}">
        <p14:creationId xmlns:p14="http://schemas.microsoft.com/office/powerpoint/2010/main" val="782362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5BD755-F21B-491A-9C8F-62016FCD1D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000" y="216000"/>
            <a:ext cx="1200914" cy="559309"/>
          </a:xfrm>
          <a:prstGeom prst="rect">
            <a:avLst/>
          </a:prstGeom>
        </p:spPr>
      </p:pic>
      <p:sp>
        <p:nvSpPr>
          <p:cNvPr id="6" name="Text Placeholder 6">
            <a:extLst>
              <a:ext uri="{FF2B5EF4-FFF2-40B4-BE49-F238E27FC236}">
                <a16:creationId xmlns:a16="http://schemas.microsoft.com/office/drawing/2014/main" id="{F92F46B1-F9BD-45F9-8EA4-397268ADBA65}"/>
              </a:ext>
            </a:extLst>
          </p:cNvPr>
          <p:cNvSpPr>
            <a:spLocks noGrp="1"/>
          </p:cNvSpPr>
          <p:nvPr>
            <p:ph type="body" sz="quarter" idx="10" hasCustomPrompt="1"/>
          </p:nvPr>
        </p:nvSpPr>
        <p:spPr bwMode="hidden">
          <a:xfrm>
            <a:off x="718456" y="3428724"/>
            <a:ext cx="6156000" cy="1908000"/>
          </a:xfrm>
          <a:solidFill>
            <a:schemeClr val="bg1"/>
          </a:solidFill>
          <a:ln>
            <a:solidFill>
              <a:schemeClr val="bg1"/>
            </a:solidFill>
          </a:ln>
        </p:spPr>
        <p:txBody>
          <a:bodyPr lIns="360000" rIns="252000" anchor="ctr"/>
          <a:lstStyle>
            <a:lvl1pPr>
              <a:lnSpc>
                <a:spcPct val="88000"/>
              </a:lnSpc>
              <a:spcBef>
                <a:spcPts val="0"/>
              </a:spcBef>
              <a:defRPr sz="3000" b="1"/>
            </a:lvl1pPr>
            <a:lvl2pPr>
              <a:lnSpc>
                <a:spcPct val="100000"/>
              </a:lnSpc>
              <a:spcBef>
                <a:spcPts val="400"/>
              </a:spcBef>
              <a:defRPr sz="1400" b="0">
                <a:solidFill>
                  <a:schemeClr val="tx1"/>
                </a:solidFill>
              </a:defRPr>
            </a:lvl2pPr>
            <a:lvl3pPr marL="0" indent="0">
              <a:lnSpc>
                <a:spcPct val="100000"/>
              </a:lnSpc>
              <a:spcBef>
                <a:spcPts val="600"/>
              </a:spcBef>
              <a:buNone/>
              <a:defRPr sz="1200" b="0">
                <a:solidFill>
                  <a:schemeClr val="tx1"/>
                </a:solidFill>
              </a:defRPr>
            </a:lvl3pPr>
            <a:lvl4pPr>
              <a:defRPr sz="1400" b="0">
                <a:solidFill>
                  <a:schemeClr val="tx1"/>
                </a:solidFill>
              </a:defRPr>
            </a:lvl4pPr>
            <a:lvl5pPr>
              <a:defRPr sz="1400" b="0">
                <a:solidFill>
                  <a:schemeClr val="tx1"/>
                </a:solidFill>
              </a:defRPr>
            </a:lvl5pPr>
          </a:lstStyle>
          <a:p>
            <a:pPr lvl="0"/>
            <a:r>
              <a:rPr lang="en-US"/>
              <a:t>Insert title press Increase Indent for subtitle</a:t>
            </a:r>
          </a:p>
          <a:p>
            <a:pPr lvl="1"/>
            <a:r>
              <a:rPr lang="en-US"/>
              <a:t>Second level</a:t>
            </a:r>
          </a:p>
          <a:p>
            <a:pPr lvl="2"/>
            <a:r>
              <a:rPr lang="en-US"/>
              <a:t>Third level</a:t>
            </a:r>
          </a:p>
        </p:txBody>
      </p:sp>
    </p:spTree>
    <p:extLst>
      <p:ext uri="{BB962C8B-B14F-4D97-AF65-F5344CB8AC3E}">
        <p14:creationId xmlns:p14="http://schemas.microsoft.com/office/powerpoint/2010/main" val="2101781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5BD755-F21B-491A-9C8F-62016FCD1D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000" y="216000"/>
            <a:ext cx="1200914" cy="559309"/>
          </a:xfrm>
          <a:prstGeom prst="rect">
            <a:avLst/>
          </a:prstGeom>
        </p:spPr>
      </p:pic>
      <p:sp>
        <p:nvSpPr>
          <p:cNvPr id="6" name="Text Placeholder 6">
            <a:extLst>
              <a:ext uri="{FF2B5EF4-FFF2-40B4-BE49-F238E27FC236}">
                <a16:creationId xmlns:a16="http://schemas.microsoft.com/office/drawing/2014/main" id="{E1E41BD7-D279-4888-A7B1-CF379A0E31BA}"/>
              </a:ext>
            </a:extLst>
          </p:cNvPr>
          <p:cNvSpPr>
            <a:spLocks noGrp="1"/>
          </p:cNvSpPr>
          <p:nvPr>
            <p:ph type="body" sz="quarter" idx="10" hasCustomPrompt="1"/>
          </p:nvPr>
        </p:nvSpPr>
        <p:spPr bwMode="hidden">
          <a:xfrm>
            <a:off x="718456" y="3428724"/>
            <a:ext cx="6156000" cy="1908000"/>
          </a:xfrm>
          <a:solidFill>
            <a:schemeClr val="bg1"/>
          </a:solidFill>
          <a:ln>
            <a:solidFill>
              <a:schemeClr val="bg1"/>
            </a:solidFill>
          </a:ln>
        </p:spPr>
        <p:txBody>
          <a:bodyPr lIns="360000" rIns="252000" anchor="ctr"/>
          <a:lstStyle>
            <a:lvl1pPr>
              <a:lnSpc>
                <a:spcPct val="88000"/>
              </a:lnSpc>
              <a:spcBef>
                <a:spcPts val="0"/>
              </a:spcBef>
              <a:defRPr sz="3000" b="1"/>
            </a:lvl1pPr>
            <a:lvl2pPr>
              <a:lnSpc>
                <a:spcPct val="100000"/>
              </a:lnSpc>
              <a:spcBef>
                <a:spcPts val="400"/>
              </a:spcBef>
              <a:defRPr sz="1400" b="0">
                <a:solidFill>
                  <a:schemeClr val="tx1"/>
                </a:solidFill>
              </a:defRPr>
            </a:lvl2pPr>
            <a:lvl3pPr marL="0" indent="0">
              <a:lnSpc>
                <a:spcPct val="100000"/>
              </a:lnSpc>
              <a:spcBef>
                <a:spcPts val="600"/>
              </a:spcBef>
              <a:buNone/>
              <a:defRPr sz="1200" b="0">
                <a:solidFill>
                  <a:schemeClr val="tx1"/>
                </a:solidFill>
              </a:defRPr>
            </a:lvl3pPr>
            <a:lvl4pPr>
              <a:defRPr sz="1400" b="0">
                <a:solidFill>
                  <a:schemeClr val="tx1"/>
                </a:solidFill>
              </a:defRPr>
            </a:lvl4pPr>
            <a:lvl5pPr>
              <a:defRPr sz="1400" b="0">
                <a:solidFill>
                  <a:schemeClr val="tx1"/>
                </a:solidFill>
              </a:defRPr>
            </a:lvl5pPr>
          </a:lstStyle>
          <a:p>
            <a:pPr lvl="0"/>
            <a:r>
              <a:rPr lang="en-US"/>
              <a:t>Insert title press Increase Indent for subtitle</a:t>
            </a:r>
          </a:p>
          <a:p>
            <a:pPr lvl="1"/>
            <a:r>
              <a:rPr lang="en-US"/>
              <a:t>Second level</a:t>
            </a:r>
          </a:p>
          <a:p>
            <a:pPr lvl="2"/>
            <a:r>
              <a:rPr lang="en-US"/>
              <a:t>Third level</a:t>
            </a:r>
          </a:p>
        </p:txBody>
      </p:sp>
    </p:spTree>
    <p:extLst>
      <p:ext uri="{BB962C8B-B14F-4D97-AF65-F5344CB8AC3E}">
        <p14:creationId xmlns:p14="http://schemas.microsoft.com/office/powerpoint/2010/main" val="1546644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5BD755-F21B-491A-9C8F-62016FCD1D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000" y="216000"/>
            <a:ext cx="1200914" cy="559309"/>
          </a:xfrm>
          <a:prstGeom prst="rect">
            <a:avLst/>
          </a:prstGeom>
        </p:spPr>
      </p:pic>
      <p:sp>
        <p:nvSpPr>
          <p:cNvPr id="6" name="Text Placeholder 6">
            <a:extLst>
              <a:ext uri="{FF2B5EF4-FFF2-40B4-BE49-F238E27FC236}">
                <a16:creationId xmlns:a16="http://schemas.microsoft.com/office/drawing/2014/main" id="{8AD3E85E-81D7-4288-933D-AA2FAA325EF1}"/>
              </a:ext>
            </a:extLst>
          </p:cNvPr>
          <p:cNvSpPr>
            <a:spLocks noGrp="1"/>
          </p:cNvSpPr>
          <p:nvPr>
            <p:ph type="body" sz="quarter" idx="10" hasCustomPrompt="1"/>
          </p:nvPr>
        </p:nvSpPr>
        <p:spPr bwMode="hidden">
          <a:xfrm>
            <a:off x="718456" y="3428724"/>
            <a:ext cx="6156000" cy="1908000"/>
          </a:xfrm>
          <a:solidFill>
            <a:schemeClr val="bg1"/>
          </a:solidFill>
          <a:ln>
            <a:solidFill>
              <a:schemeClr val="bg1"/>
            </a:solidFill>
          </a:ln>
        </p:spPr>
        <p:txBody>
          <a:bodyPr lIns="360000" rIns="252000" anchor="ctr"/>
          <a:lstStyle>
            <a:lvl1pPr>
              <a:lnSpc>
                <a:spcPct val="88000"/>
              </a:lnSpc>
              <a:spcBef>
                <a:spcPts val="0"/>
              </a:spcBef>
              <a:defRPr sz="3000" b="1"/>
            </a:lvl1pPr>
            <a:lvl2pPr>
              <a:lnSpc>
                <a:spcPct val="100000"/>
              </a:lnSpc>
              <a:spcBef>
                <a:spcPts val="400"/>
              </a:spcBef>
              <a:defRPr sz="1400" b="0">
                <a:solidFill>
                  <a:schemeClr val="tx1"/>
                </a:solidFill>
              </a:defRPr>
            </a:lvl2pPr>
            <a:lvl3pPr marL="0" indent="0">
              <a:lnSpc>
                <a:spcPct val="100000"/>
              </a:lnSpc>
              <a:spcBef>
                <a:spcPts val="600"/>
              </a:spcBef>
              <a:buNone/>
              <a:defRPr sz="1200" b="0">
                <a:solidFill>
                  <a:schemeClr val="tx1"/>
                </a:solidFill>
              </a:defRPr>
            </a:lvl3pPr>
            <a:lvl4pPr>
              <a:defRPr sz="1400" b="0">
                <a:solidFill>
                  <a:schemeClr val="tx1"/>
                </a:solidFill>
              </a:defRPr>
            </a:lvl4pPr>
            <a:lvl5pPr>
              <a:defRPr sz="1400" b="0">
                <a:solidFill>
                  <a:schemeClr val="tx1"/>
                </a:solidFill>
              </a:defRPr>
            </a:lvl5pPr>
          </a:lstStyle>
          <a:p>
            <a:pPr lvl="0"/>
            <a:r>
              <a:rPr lang="en-US"/>
              <a:t>Insert title press Increase Indent for subtitle</a:t>
            </a:r>
          </a:p>
          <a:p>
            <a:pPr lvl="1"/>
            <a:r>
              <a:rPr lang="en-US"/>
              <a:t>Second level</a:t>
            </a:r>
          </a:p>
          <a:p>
            <a:pPr lvl="2"/>
            <a:r>
              <a:rPr lang="en-US"/>
              <a:t>Third level</a:t>
            </a:r>
          </a:p>
        </p:txBody>
      </p:sp>
    </p:spTree>
    <p:extLst>
      <p:ext uri="{BB962C8B-B14F-4D97-AF65-F5344CB8AC3E}">
        <p14:creationId xmlns:p14="http://schemas.microsoft.com/office/powerpoint/2010/main" val="3201071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5BD755-F21B-491A-9C8F-62016FCD1D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000" y="216000"/>
            <a:ext cx="1200914" cy="559309"/>
          </a:xfrm>
          <a:prstGeom prst="rect">
            <a:avLst/>
          </a:prstGeom>
        </p:spPr>
      </p:pic>
      <p:sp>
        <p:nvSpPr>
          <p:cNvPr id="6" name="Text Placeholder 6">
            <a:extLst>
              <a:ext uri="{FF2B5EF4-FFF2-40B4-BE49-F238E27FC236}">
                <a16:creationId xmlns:a16="http://schemas.microsoft.com/office/drawing/2014/main" id="{73CC1DD0-21E1-4EEB-9A25-4B663C2AFDA4}"/>
              </a:ext>
            </a:extLst>
          </p:cNvPr>
          <p:cNvSpPr>
            <a:spLocks noGrp="1"/>
          </p:cNvSpPr>
          <p:nvPr>
            <p:ph type="body" sz="quarter" idx="10" hasCustomPrompt="1"/>
          </p:nvPr>
        </p:nvSpPr>
        <p:spPr bwMode="hidden">
          <a:xfrm>
            <a:off x="718456" y="3428724"/>
            <a:ext cx="6156000" cy="1908000"/>
          </a:xfrm>
          <a:solidFill>
            <a:schemeClr val="bg1"/>
          </a:solidFill>
          <a:ln>
            <a:solidFill>
              <a:schemeClr val="bg1"/>
            </a:solidFill>
          </a:ln>
        </p:spPr>
        <p:txBody>
          <a:bodyPr lIns="360000" rIns="252000" anchor="ctr"/>
          <a:lstStyle>
            <a:lvl1pPr>
              <a:lnSpc>
                <a:spcPct val="88000"/>
              </a:lnSpc>
              <a:spcBef>
                <a:spcPts val="0"/>
              </a:spcBef>
              <a:defRPr sz="3000" b="1"/>
            </a:lvl1pPr>
            <a:lvl2pPr>
              <a:lnSpc>
                <a:spcPct val="100000"/>
              </a:lnSpc>
              <a:spcBef>
                <a:spcPts val="400"/>
              </a:spcBef>
              <a:defRPr sz="1400" b="0">
                <a:solidFill>
                  <a:schemeClr val="tx1"/>
                </a:solidFill>
              </a:defRPr>
            </a:lvl2pPr>
            <a:lvl3pPr marL="0" indent="0">
              <a:lnSpc>
                <a:spcPct val="100000"/>
              </a:lnSpc>
              <a:spcBef>
                <a:spcPts val="600"/>
              </a:spcBef>
              <a:buNone/>
              <a:defRPr sz="1200" b="0">
                <a:solidFill>
                  <a:schemeClr val="tx1"/>
                </a:solidFill>
              </a:defRPr>
            </a:lvl3pPr>
            <a:lvl4pPr>
              <a:defRPr sz="1400" b="0">
                <a:solidFill>
                  <a:schemeClr val="tx1"/>
                </a:solidFill>
              </a:defRPr>
            </a:lvl4pPr>
            <a:lvl5pPr>
              <a:defRPr sz="1400" b="0">
                <a:solidFill>
                  <a:schemeClr val="tx1"/>
                </a:solidFill>
              </a:defRPr>
            </a:lvl5pPr>
          </a:lstStyle>
          <a:p>
            <a:pPr lvl="0"/>
            <a:r>
              <a:rPr lang="en-US"/>
              <a:t>Insert title press Increase Indent for subtitle</a:t>
            </a:r>
          </a:p>
          <a:p>
            <a:pPr lvl="1"/>
            <a:r>
              <a:rPr lang="en-US"/>
              <a:t>Second level</a:t>
            </a:r>
          </a:p>
          <a:p>
            <a:pPr lvl="2"/>
            <a:r>
              <a:rPr lang="en-US"/>
              <a:t>Third level</a:t>
            </a:r>
          </a:p>
        </p:txBody>
      </p:sp>
    </p:spTree>
    <p:extLst>
      <p:ext uri="{BB962C8B-B14F-4D97-AF65-F5344CB8AC3E}">
        <p14:creationId xmlns:p14="http://schemas.microsoft.com/office/powerpoint/2010/main" val="417936143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AE695AB-2443-40EA-9290-F382A7655BA9}"/>
              </a:ext>
            </a:extLst>
          </p:cNvPr>
          <p:cNvSpPr>
            <a:spLocks noGrp="1"/>
          </p:cNvSpPr>
          <p:nvPr>
            <p:ph type="ftr" sz="quarter" idx="3"/>
          </p:nvPr>
        </p:nvSpPr>
        <p:spPr>
          <a:xfrm>
            <a:off x="684000" y="6480000"/>
            <a:ext cx="4114800" cy="252000"/>
          </a:xfrm>
          <a:prstGeom prst="rect">
            <a:avLst/>
          </a:prstGeom>
        </p:spPr>
        <p:txBody>
          <a:bodyPr vert="horz" lIns="36000" tIns="36000" rIns="36000" bIns="36000" rtlCol="0" anchor="t">
            <a:noAutofit/>
          </a:bodyPr>
          <a:lstStyle>
            <a:lvl1pPr algn="l">
              <a:defRPr sz="1200" b="0" baseline="0">
                <a:solidFill>
                  <a:schemeClr val="tx1"/>
                </a:solidFill>
              </a:defRPr>
            </a:lvl1pPr>
          </a:lstStyle>
          <a:p>
            <a:endParaRPr lang="en-AU"/>
          </a:p>
        </p:txBody>
      </p:sp>
      <p:sp>
        <p:nvSpPr>
          <p:cNvPr id="7" name="Rectangle 6">
            <a:extLst>
              <a:ext uri="{FF2B5EF4-FFF2-40B4-BE49-F238E27FC236}">
                <a16:creationId xmlns:a16="http://schemas.microsoft.com/office/drawing/2014/main" id="{641DCC43-6CBB-4C17-B5ED-5B525CDC4B4A}"/>
              </a:ext>
            </a:extLst>
          </p:cNvPr>
          <p:cNvSpPr/>
          <p:nvPr userDrawn="1"/>
        </p:nvSpPr>
        <p:spPr bwMode="hidden">
          <a:xfrm>
            <a:off x="-11876" y="0"/>
            <a:ext cx="12193200" cy="99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Placeholder 1">
            <a:extLst>
              <a:ext uri="{FF2B5EF4-FFF2-40B4-BE49-F238E27FC236}">
                <a16:creationId xmlns:a16="http://schemas.microsoft.com/office/drawing/2014/main" id="{66AF64A4-83C8-4FDB-9344-CF45CDE237D0}"/>
              </a:ext>
            </a:extLst>
          </p:cNvPr>
          <p:cNvSpPr>
            <a:spLocks noGrp="1"/>
          </p:cNvSpPr>
          <p:nvPr>
            <p:ph type="title"/>
          </p:nvPr>
        </p:nvSpPr>
        <p:spPr>
          <a:xfrm>
            <a:off x="684000" y="324000"/>
            <a:ext cx="9900000" cy="648000"/>
          </a:xfrm>
          <a:prstGeom prst="rect">
            <a:avLst/>
          </a:prstGeom>
        </p:spPr>
        <p:txBody>
          <a:bodyPr vert="horz" lIns="36000" tIns="36000" rIns="36000" bIns="36000" rtlCol="0" anchor="t">
            <a:no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10DBCFF-F397-49EB-9A80-2DFCC7E2E724}"/>
              </a:ext>
            </a:extLst>
          </p:cNvPr>
          <p:cNvSpPr>
            <a:spLocks noGrp="1"/>
          </p:cNvSpPr>
          <p:nvPr>
            <p:ph type="body" idx="1"/>
          </p:nvPr>
        </p:nvSpPr>
        <p:spPr>
          <a:xfrm>
            <a:off x="684000" y="1512000"/>
            <a:ext cx="9900000" cy="4680000"/>
          </a:xfrm>
          <a:prstGeom prst="rect">
            <a:avLst/>
          </a:prstGeom>
        </p:spPr>
        <p:txBody>
          <a:bodyPr vert="horz" lIns="36000" tIns="36000" rIns="36000" bIns="3600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76D0C6-CCC4-4ACC-BF7D-B67EC40448B1}"/>
              </a:ext>
            </a:extLst>
          </p:cNvPr>
          <p:cNvSpPr>
            <a:spLocks noGrp="1"/>
          </p:cNvSpPr>
          <p:nvPr>
            <p:ph type="dt" sz="half" idx="2"/>
          </p:nvPr>
        </p:nvSpPr>
        <p:spPr>
          <a:xfrm>
            <a:off x="6096000" y="6480000"/>
            <a:ext cx="1800000" cy="252000"/>
          </a:xfrm>
          <a:prstGeom prst="rect">
            <a:avLst/>
          </a:prstGeom>
        </p:spPr>
        <p:txBody>
          <a:bodyPr vert="horz" lIns="36000" tIns="36000" rIns="36000" bIns="36000" rtlCol="0" anchor="t">
            <a:noAutofit/>
          </a:bodyPr>
          <a:lstStyle>
            <a:lvl1pPr algn="ctr">
              <a:defRPr sz="1200" b="0" baseline="0">
                <a:solidFill>
                  <a:schemeClr val="tx1"/>
                </a:solidFill>
              </a:defRPr>
            </a:lvl1pPr>
          </a:lstStyle>
          <a:p>
            <a:fld id="{10B7B909-2A66-4C41-A973-28813A374966}" type="datetime1">
              <a:rPr lang="en-AU" smtClean="0"/>
              <a:pPr/>
              <a:t>22/02/2024</a:t>
            </a:fld>
            <a:endParaRPr lang="en-AU"/>
          </a:p>
        </p:txBody>
      </p:sp>
      <p:sp>
        <p:nvSpPr>
          <p:cNvPr id="6" name="Slide Number Placeholder 5">
            <a:extLst>
              <a:ext uri="{FF2B5EF4-FFF2-40B4-BE49-F238E27FC236}">
                <a16:creationId xmlns:a16="http://schemas.microsoft.com/office/drawing/2014/main" id="{D5167B85-9024-44BC-9AA9-EB7A24B85E87}"/>
              </a:ext>
            </a:extLst>
          </p:cNvPr>
          <p:cNvSpPr>
            <a:spLocks noGrp="1"/>
          </p:cNvSpPr>
          <p:nvPr>
            <p:ph type="sldNum" sz="quarter" idx="4"/>
          </p:nvPr>
        </p:nvSpPr>
        <p:spPr>
          <a:xfrm>
            <a:off x="10905289" y="6480000"/>
            <a:ext cx="1080000" cy="252000"/>
          </a:xfrm>
          <a:prstGeom prst="rect">
            <a:avLst/>
          </a:prstGeom>
        </p:spPr>
        <p:txBody>
          <a:bodyPr vert="horz" lIns="36000" tIns="36000" rIns="36000" bIns="36000" rtlCol="0" anchor="t">
            <a:noAutofit/>
          </a:bodyPr>
          <a:lstStyle>
            <a:lvl1pPr algn="r">
              <a:defRPr sz="1200" b="0" baseline="0">
                <a:solidFill>
                  <a:schemeClr val="tx1"/>
                </a:solidFill>
              </a:defRPr>
            </a:lvl1pPr>
          </a:lstStyle>
          <a:p>
            <a:fld id="{D2058010-3179-400C-8276-08426D7327D7}" type="slidenum">
              <a:rPr lang="en-AU" smtClean="0"/>
              <a:pPr/>
              <a:t>‹#›</a:t>
            </a:fld>
            <a:endParaRPr lang="en-AU"/>
          </a:p>
        </p:txBody>
      </p:sp>
      <p:pic>
        <p:nvPicPr>
          <p:cNvPr id="11" name="Picture 10">
            <a:extLst>
              <a:ext uri="{FF2B5EF4-FFF2-40B4-BE49-F238E27FC236}">
                <a16:creationId xmlns:a16="http://schemas.microsoft.com/office/drawing/2014/main" id="{FCBAF52D-2548-401A-AEA6-33D90EEB94F9}"/>
              </a:ext>
            </a:extLst>
          </p:cNvPr>
          <p:cNvPicPr>
            <a:picLocks noChangeAspect="1"/>
          </p:cNvPicPr>
          <p:nvPr userDrawn="1"/>
        </p:nvPicPr>
        <p:blipFill>
          <a:blip r:embed="rId39">
            <a:extLst>
              <a:ext uri="{28A0092B-C50C-407E-A947-70E740481C1C}">
                <a14:useLocalDpi xmlns:a14="http://schemas.microsoft.com/office/drawing/2010/main" val="0"/>
              </a:ext>
            </a:extLst>
          </a:blip>
          <a:stretch>
            <a:fillRect/>
          </a:stretch>
        </p:blipFill>
        <p:spPr>
          <a:xfrm>
            <a:off x="10749600" y="216000"/>
            <a:ext cx="1200914" cy="559309"/>
          </a:xfrm>
          <a:prstGeom prst="rect">
            <a:avLst/>
          </a:prstGeom>
        </p:spPr>
      </p:pic>
    </p:spTree>
    <p:extLst>
      <p:ext uri="{BB962C8B-B14F-4D97-AF65-F5344CB8AC3E}">
        <p14:creationId xmlns:p14="http://schemas.microsoft.com/office/powerpoint/2010/main" val="2891471158"/>
      </p:ext>
    </p:extLst>
  </p:cSld>
  <p:clrMap bg1="lt1" tx1="dk1" bg2="lt2" tx2="dk2" accent1="accent1" accent2="accent2" accent3="accent3" accent4="accent4" accent5="accent5" accent6="accent6" hlink="hlink" folHlink="folHlink"/>
  <p:sldLayoutIdLst>
    <p:sldLayoutId id="2147483673" r:id="rId1"/>
    <p:sldLayoutId id="2147483704" r:id="rId2"/>
    <p:sldLayoutId id="2147483705" r:id="rId3"/>
    <p:sldLayoutId id="2147483706" r:id="rId4"/>
    <p:sldLayoutId id="2147483707" r:id="rId5"/>
    <p:sldLayoutId id="2147483708" r:id="rId6"/>
    <p:sldLayoutId id="2147483709" r:id="rId7"/>
    <p:sldLayoutId id="2147483702" r:id="rId8"/>
    <p:sldLayoutId id="2147483703" r:id="rId9"/>
    <p:sldLayoutId id="2147483710" r:id="rId10"/>
    <p:sldLayoutId id="2147483692" r:id="rId11"/>
    <p:sldLayoutId id="2147483711" r:id="rId12"/>
    <p:sldLayoutId id="2147483712" r:id="rId13"/>
    <p:sldLayoutId id="2147483713" r:id="rId14"/>
    <p:sldLayoutId id="2147483714" r:id="rId15"/>
    <p:sldLayoutId id="2147483690" r:id="rId16"/>
    <p:sldLayoutId id="2147483715" r:id="rId17"/>
    <p:sldLayoutId id="2147483687" r:id="rId18"/>
    <p:sldLayoutId id="2147483716" r:id="rId19"/>
    <p:sldLayoutId id="2147483717" r:id="rId20"/>
    <p:sldLayoutId id="2147483718" r:id="rId21"/>
    <p:sldLayoutId id="2147483674" r:id="rId22"/>
    <p:sldLayoutId id="2147483676" r:id="rId23"/>
    <p:sldLayoutId id="2147483677" r:id="rId24"/>
    <p:sldLayoutId id="2147483684" r:id="rId25"/>
    <p:sldLayoutId id="2147483689" r:id="rId26"/>
    <p:sldLayoutId id="2147483691" r:id="rId27"/>
    <p:sldLayoutId id="2147483700" r:id="rId28"/>
    <p:sldLayoutId id="2147483693" r:id="rId29"/>
    <p:sldLayoutId id="2147483701" r:id="rId30"/>
    <p:sldLayoutId id="2147483694" r:id="rId31"/>
    <p:sldLayoutId id="2147483719" r:id="rId32"/>
    <p:sldLayoutId id="2147483697" r:id="rId33"/>
    <p:sldLayoutId id="2147483698" r:id="rId34"/>
    <p:sldLayoutId id="2147483699" r:id="rId35"/>
    <p:sldLayoutId id="2147483678" r:id="rId36"/>
    <p:sldLayoutId id="2147483679" r:id="rId37"/>
  </p:sldLayoutIdLst>
  <p:hf hdr="0" ftr="0" dt="0"/>
  <p:txStyles>
    <p:titleStyle>
      <a:lvl1pPr algn="l" defTabSz="914400" rtl="0" eaLnBrk="1" latinLnBrk="0" hangingPunct="1">
        <a:lnSpc>
          <a:spcPct val="90000"/>
        </a:lnSpc>
        <a:spcBef>
          <a:spcPct val="0"/>
        </a:spcBef>
        <a:buNone/>
        <a:defRPr sz="2200" b="1" i="0" kern="12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00" rtl="0" eaLnBrk="1" latinLnBrk="0" hangingPunct="1">
        <a:lnSpc>
          <a:spcPct val="110000"/>
        </a:lnSpc>
        <a:spcBef>
          <a:spcPts val="500"/>
        </a:spcBef>
        <a:buFontTx/>
        <a:buNone/>
        <a:defRPr sz="1600" b="0" i="0" kern="1200" baseline="0">
          <a:solidFill>
            <a:schemeClr val="tx1"/>
          </a:solidFill>
          <a:latin typeface="+mj-lt"/>
          <a:ea typeface="+mn-ea"/>
          <a:cs typeface="+mn-cs"/>
        </a:defRPr>
      </a:lvl1pPr>
      <a:lvl2pPr marL="0" indent="0" algn="l" defTabSz="914400" rtl="0" eaLnBrk="1" latinLnBrk="0" hangingPunct="1">
        <a:lnSpc>
          <a:spcPct val="110000"/>
        </a:lnSpc>
        <a:spcBef>
          <a:spcPts val="1000"/>
        </a:spcBef>
        <a:buFontTx/>
        <a:buNone/>
        <a:defRPr sz="2000" b="1" kern="1200">
          <a:solidFill>
            <a:schemeClr val="accent1"/>
          </a:solidFill>
          <a:latin typeface="+mn-lt"/>
          <a:ea typeface="+mn-ea"/>
          <a:cs typeface="+mn-cs"/>
        </a:defRPr>
      </a:lvl2pPr>
      <a:lvl3pPr marL="288000" indent="-288000" algn="l" defTabSz="914400" rtl="0" eaLnBrk="1" latinLnBrk="0" hangingPunct="1">
        <a:lnSpc>
          <a:spcPct val="110000"/>
        </a:lnSpc>
        <a:spcBef>
          <a:spcPts val="500"/>
        </a:spcBef>
        <a:buClr>
          <a:schemeClr val="accent1"/>
        </a:buClr>
        <a:buFont typeface="Symbol" panose="05050102010706020507" pitchFamily="18" charset="2"/>
        <a:buChar char=""/>
        <a:defRPr sz="1600" kern="1200">
          <a:solidFill>
            <a:schemeClr val="tx1"/>
          </a:solidFill>
          <a:latin typeface="+mn-lt"/>
          <a:ea typeface="+mn-ea"/>
          <a:cs typeface="+mn-cs"/>
        </a:defRPr>
      </a:lvl3pPr>
      <a:lvl4pPr marL="28800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4pPr>
      <a:lvl5pPr marL="288000" indent="-288000" algn="l" defTabSz="914400" rtl="0" eaLnBrk="1" latinLnBrk="0" hangingPunct="1">
        <a:lnSpc>
          <a:spcPct val="110000"/>
        </a:lnSpc>
        <a:spcBef>
          <a:spcPts val="500"/>
        </a:spcBef>
        <a:buClr>
          <a:schemeClr val="accent1"/>
        </a:buClr>
        <a:buFont typeface="+mj-lt"/>
        <a:buAutoNum type="arabicPeriod"/>
        <a:defRPr sz="1600" kern="1200">
          <a:solidFill>
            <a:schemeClr val="tx1"/>
          </a:solidFill>
          <a:latin typeface="+mn-lt"/>
          <a:ea typeface="+mn-ea"/>
          <a:cs typeface="+mn-cs"/>
        </a:defRPr>
      </a:lvl5pPr>
      <a:lvl6pPr marL="576000" indent="-288000" algn="l" defTabSz="914400" rtl="0" eaLnBrk="1" latinLnBrk="0" hangingPunct="1">
        <a:lnSpc>
          <a:spcPct val="11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6pPr>
      <a:lvl7pPr marL="864000" indent="-288000" algn="l" defTabSz="914400" rtl="0" eaLnBrk="1" latinLnBrk="0" hangingPunct="1">
        <a:lnSpc>
          <a:spcPct val="11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7pPr>
      <a:lvl8pPr marL="853200" indent="-284400" algn="l" defTabSz="914400" rtl="0" eaLnBrk="1" latinLnBrk="0" hangingPunct="1">
        <a:lnSpc>
          <a:spcPct val="100000"/>
        </a:lnSpc>
        <a:spcBef>
          <a:spcPts val="500"/>
        </a:spcBef>
        <a:buClr>
          <a:schemeClr val="accent1"/>
        </a:buClr>
        <a:buFont typeface="Arial" panose="020B0604020202020204" pitchFamily="34" charset="0"/>
        <a:buChar char="&gt;"/>
        <a:defRPr sz="1600" kern="1200">
          <a:solidFill>
            <a:schemeClr val="tx1"/>
          </a:solidFill>
          <a:latin typeface="+mn-lt"/>
          <a:ea typeface="+mn-ea"/>
          <a:cs typeface="+mn-cs"/>
        </a:defRPr>
      </a:lvl8pPr>
      <a:lvl9pPr marL="1137600" indent="-2844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indent="0" algn="l" defTabSz="914400" rtl="0" eaLnBrk="1" latinLnBrk="0" hangingPunct="1">
        <a:lnSpc>
          <a:spcPct val="110000"/>
        </a:lnSpc>
        <a:spcBef>
          <a:spcPts val="200"/>
        </a:spcBef>
        <a:defRPr sz="1400" kern="1200">
          <a:solidFill>
            <a:schemeClr val="tx1"/>
          </a:solidFill>
          <a:latin typeface="+mn-lt"/>
          <a:ea typeface="+mn-ea"/>
          <a:cs typeface="+mn-cs"/>
        </a:defRPr>
      </a:lvl1pPr>
      <a:lvl2pPr marL="0" indent="0" algn="l" defTabSz="914400" rtl="0" eaLnBrk="1" latinLnBrk="0" hangingPunct="1">
        <a:lnSpc>
          <a:spcPct val="110000"/>
        </a:lnSpc>
        <a:spcBef>
          <a:spcPts val="200"/>
        </a:spcBef>
        <a:defRPr sz="1400" b="1" kern="1200">
          <a:solidFill>
            <a:schemeClr val="tx1"/>
          </a:solidFill>
          <a:latin typeface="+mn-lt"/>
          <a:ea typeface="+mn-ea"/>
          <a:cs typeface="+mn-cs"/>
        </a:defRPr>
      </a:lvl2pPr>
      <a:lvl3pPr marL="216000" indent="-216000" algn="l" defTabSz="914400" rtl="0" eaLnBrk="1" latinLnBrk="0" hangingPunct="1">
        <a:lnSpc>
          <a:spcPct val="110000"/>
        </a:lnSpc>
        <a:spcBef>
          <a:spcPts val="200"/>
        </a:spcBef>
        <a:buFont typeface="Arial" panose="020B0604020202020204" pitchFamily="34" charset="0"/>
        <a:buChar char="•"/>
        <a:defRPr sz="1400" kern="1200">
          <a:solidFill>
            <a:schemeClr val="tx1"/>
          </a:solidFill>
          <a:latin typeface="+mn-lt"/>
          <a:ea typeface="+mn-ea"/>
          <a:cs typeface="+mn-cs"/>
        </a:defRPr>
      </a:lvl3pPr>
      <a:lvl4pPr marL="216000" indent="0" algn="l" defTabSz="914400" rtl="0" eaLnBrk="1" latinLnBrk="0" hangingPunct="1">
        <a:lnSpc>
          <a:spcPct val="110000"/>
        </a:lnSpc>
        <a:spcBef>
          <a:spcPts val="200"/>
        </a:spcBef>
        <a:buFont typeface="Arial" panose="020B0604020202020204" pitchFamily="34" charset="0"/>
        <a:buNone/>
        <a:defRPr sz="1400" kern="1200">
          <a:solidFill>
            <a:schemeClr val="tx1"/>
          </a:solidFill>
          <a:latin typeface="+mn-lt"/>
          <a:ea typeface="+mn-ea"/>
          <a:cs typeface="+mn-cs"/>
        </a:defRPr>
      </a:lvl4pPr>
      <a:lvl5pPr marL="216000" indent="-216000" algn="l" defTabSz="914400" rtl="0" eaLnBrk="1" latinLnBrk="0" hangingPunct="1">
        <a:lnSpc>
          <a:spcPct val="110000"/>
        </a:lnSpc>
        <a:spcBef>
          <a:spcPts val="200"/>
        </a:spcBef>
        <a:buFont typeface="+mj-lt"/>
        <a:buAutoNum type="arabicPeriod"/>
        <a:defRPr sz="1400" kern="1200">
          <a:solidFill>
            <a:schemeClr val="tx1"/>
          </a:solidFill>
          <a:latin typeface="+mn-lt"/>
          <a:ea typeface="+mn-ea"/>
          <a:cs typeface="+mn-cs"/>
        </a:defRPr>
      </a:lvl5pPr>
      <a:lvl6pPr marL="432000" indent="-216000" algn="l" defTabSz="914400" rtl="0" eaLnBrk="1" latinLnBrk="0" hangingPunct="1">
        <a:lnSpc>
          <a:spcPct val="110000"/>
        </a:lnSpc>
        <a:spcBef>
          <a:spcPts val="200"/>
        </a:spcBef>
        <a:buFont typeface="Arial" panose="020B0604020202020204" pitchFamily="34" charset="0"/>
        <a:buChar char="–"/>
        <a:defRPr sz="1400" kern="1200">
          <a:solidFill>
            <a:schemeClr val="tx1"/>
          </a:solidFill>
          <a:latin typeface="+mn-lt"/>
          <a:ea typeface="+mn-ea"/>
          <a:cs typeface="+mn-cs"/>
        </a:defRPr>
      </a:lvl6pPr>
      <a:lvl7pPr marL="568800" indent="-284400" algn="l" defTabSz="914400" rtl="0" eaLnBrk="1" latinLnBrk="0" hangingPunct="1">
        <a:buFont typeface="Arial" panose="020B0604020202020204" pitchFamily="34" charset="0"/>
        <a:buChar char="–"/>
        <a:defRPr sz="1400" kern="1200">
          <a:solidFill>
            <a:schemeClr val="tx1"/>
          </a:solidFill>
          <a:latin typeface="+mn-lt"/>
          <a:ea typeface="+mn-ea"/>
          <a:cs typeface="+mn-cs"/>
        </a:defRPr>
      </a:lvl7pPr>
      <a:lvl8pPr marL="853200" indent="-284400" algn="l" defTabSz="914400" rtl="0" eaLnBrk="1" latinLnBrk="0" hangingPunct="1">
        <a:buFont typeface="Arial" panose="020B0604020202020204" pitchFamily="34" charset="0"/>
        <a:buChar char="&gt;"/>
        <a:defRPr sz="1400" kern="1200">
          <a:solidFill>
            <a:schemeClr val="tx1"/>
          </a:solidFill>
          <a:latin typeface="+mn-lt"/>
          <a:ea typeface="+mn-ea"/>
          <a:cs typeface="+mn-cs"/>
        </a:defRPr>
      </a:lvl8pPr>
      <a:lvl9pPr marL="1137600" indent="-284400" algn="l" defTabSz="914400" rtl="0" eaLnBrk="1" latinLnBrk="0" hangingPunct="1">
        <a:buFont typeface="Arial" panose="020B0604020202020204" pitchFamily="34" charset="0"/>
        <a:buChar char="•"/>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7.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8C084F6-6647-4165-B5A9-E3B975D658B3}"/>
              </a:ext>
            </a:extLst>
          </p:cNvPr>
          <p:cNvSpPr>
            <a:spLocks noGrp="1"/>
          </p:cNvSpPr>
          <p:nvPr>
            <p:ph type="body" sz="quarter" idx="10"/>
          </p:nvPr>
        </p:nvSpPr>
        <p:spPr>
          <a:xfrm>
            <a:off x="615646" y="4033486"/>
            <a:ext cx="6143905" cy="2234571"/>
          </a:xfrm>
        </p:spPr>
        <p:txBody>
          <a:bodyPr/>
          <a:lstStyle/>
          <a:p>
            <a:r>
              <a:rPr lang="en-GB" dirty="0"/>
              <a:t>Malabar Biomethane Facility Early Operation &amp; Lessons Learned</a:t>
            </a:r>
            <a:endParaRPr lang="en-AU" dirty="0"/>
          </a:p>
          <a:p>
            <a:pPr lvl="1"/>
            <a:r>
              <a:rPr lang="en-AU" dirty="0"/>
              <a:t>Jarad McInnes, Project Manager, Zinfra - Projects &amp; Infrastructure</a:t>
            </a:r>
          </a:p>
          <a:p>
            <a:pPr lvl="1"/>
            <a:r>
              <a:rPr lang="en-AU" dirty="0"/>
              <a:t>APGA Renewable Gas Symposium – 22</a:t>
            </a:r>
            <a:r>
              <a:rPr lang="en-AU" baseline="30000" dirty="0"/>
              <a:t>nd</a:t>
            </a:r>
            <a:r>
              <a:rPr lang="en-AU" dirty="0"/>
              <a:t> February 2024</a:t>
            </a:r>
          </a:p>
        </p:txBody>
      </p:sp>
    </p:spTree>
    <p:extLst>
      <p:ext uri="{BB962C8B-B14F-4D97-AF65-F5344CB8AC3E}">
        <p14:creationId xmlns:p14="http://schemas.microsoft.com/office/powerpoint/2010/main" val="1669338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C318-7114-4703-8638-6E9EEDA77868}"/>
              </a:ext>
            </a:extLst>
          </p:cNvPr>
          <p:cNvSpPr>
            <a:spLocks noGrp="1"/>
          </p:cNvSpPr>
          <p:nvPr>
            <p:ph type="title"/>
          </p:nvPr>
        </p:nvSpPr>
        <p:spPr/>
        <p:txBody>
          <a:bodyPr/>
          <a:lstStyle/>
          <a:p>
            <a:r>
              <a:rPr lang="en-AU"/>
              <a:t>Renewable Gas Certification</a:t>
            </a:r>
          </a:p>
        </p:txBody>
      </p:sp>
      <p:sp>
        <p:nvSpPr>
          <p:cNvPr id="3" name="Subtitle 2">
            <a:extLst>
              <a:ext uri="{FF2B5EF4-FFF2-40B4-BE49-F238E27FC236}">
                <a16:creationId xmlns:a16="http://schemas.microsoft.com/office/drawing/2014/main" id="{62567559-AFF2-4963-AE98-495B7B18538E}"/>
              </a:ext>
            </a:extLst>
          </p:cNvPr>
          <p:cNvSpPr>
            <a:spLocks noGrp="1"/>
          </p:cNvSpPr>
          <p:nvPr>
            <p:ph type="subTitle" idx="1"/>
          </p:nvPr>
        </p:nvSpPr>
        <p:spPr>
          <a:xfrm>
            <a:off x="647524" y="1450114"/>
            <a:ext cx="9900000" cy="578076"/>
          </a:xfrm>
        </p:spPr>
        <p:txBody>
          <a:bodyPr/>
          <a:lstStyle/>
          <a:p>
            <a:r>
              <a:rPr lang="en-US"/>
              <a:t>Role of Renewable Gas in Decarbonization</a:t>
            </a:r>
            <a:endParaRPr lang="en-AU"/>
          </a:p>
        </p:txBody>
      </p:sp>
      <p:sp>
        <p:nvSpPr>
          <p:cNvPr id="4" name="Slide Number Placeholder 3">
            <a:extLst>
              <a:ext uri="{FF2B5EF4-FFF2-40B4-BE49-F238E27FC236}">
                <a16:creationId xmlns:a16="http://schemas.microsoft.com/office/drawing/2014/main" id="{782CD72D-DF0C-4429-B0BF-C1C729705124}"/>
              </a:ext>
            </a:extLst>
          </p:cNvPr>
          <p:cNvSpPr>
            <a:spLocks noGrp="1"/>
          </p:cNvSpPr>
          <p:nvPr>
            <p:ph type="sldNum" sz="quarter" idx="12"/>
          </p:nvPr>
        </p:nvSpPr>
        <p:spPr/>
        <p:txBody>
          <a:bodyPr/>
          <a:lstStyle/>
          <a:p>
            <a:fld id="{D2058010-3179-400C-8276-08426D7327D7}" type="slidenum">
              <a:rPr lang="en-AU" smtClean="0"/>
              <a:pPr/>
              <a:t>10</a:t>
            </a:fld>
            <a:endParaRPr lang="en-AU"/>
          </a:p>
        </p:txBody>
      </p:sp>
      <p:sp>
        <p:nvSpPr>
          <p:cNvPr id="5" name="Content Placeholder 4">
            <a:extLst>
              <a:ext uri="{FF2B5EF4-FFF2-40B4-BE49-F238E27FC236}">
                <a16:creationId xmlns:a16="http://schemas.microsoft.com/office/drawing/2014/main" id="{D85CB6CD-DD64-45C0-8C53-8DD1815F45A2}"/>
              </a:ext>
            </a:extLst>
          </p:cNvPr>
          <p:cNvSpPr>
            <a:spLocks noGrp="1"/>
          </p:cNvSpPr>
          <p:nvPr>
            <p:ph sz="quarter" idx="13"/>
          </p:nvPr>
        </p:nvSpPr>
        <p:spPr>
          <a:xfrm>
            <a:off x="1675921" y="2500749"/>
            <a:ext cx="3921603" cy="3632200"/>
          </a:xfrm>
        </p:spPr>
        <p:txBody>
          <a:bodyPr/>
          <a:lstStyle/>
          <a:p>
            <a:r>
              <a:rPr lang="en-GB" b="0"/>
              <a:t>First registered renewable gas facility under </a:t>
            </a:r>
            <a:r>
              <a:rPr lang="en-GB" err="1"/>
              <a:t>GreenPower’s</a:t>
            </a:r>
            <a:r>
              <a:rPr lang="en-GB"/>
              <a:t> Renewable Gas Certification</a:t>
            </a:r>
            <a:r>
              <a:rPr lang="en-GB" b="0"/>
              <a:t>.</a:t>
            </a:r>
            <a:endParaRPr lang="en-AU" b="0"/>
          </a:p>
          <a:p>
            <a:endParaRPr lang="en-AU" b="0"/>
          </a:p>
          <a:p>
            <a:r>
              <a:rPr lang="en-US" sz="1600" b="0">
                <a:solidFill>
                  <a:schemeClr val="bg1"/>
                </a:solidFill>
              </a:rPr>
              <a:t>Attaining </a:t>
            </a:r>
            <a:r>
              <a:rPr lang="en-US" sz="1600">
                <a:solidFill>
                  <a:schemeClr val="bg1"/>
                </a:solidFill>
              </a:rPr>
              <a:t>ISC Rating</a:t>
            </a:r>
            <a:r>
              <a:rPr lang="en-US" sz="1600" b="0">
                <a:solidFill>
                  <a:schemeClr val="bg1"/>
                </a:solidFill>
              </a:rPr>
              <a:t> for </a:t>
            </a:r>
            <a:r>
              <a:rPr lang="en-US"/>
              <a:t>s</a:t>
            </a:r>
            <a:r>
              <a:rPr lang="en-US" sz="1600">
                <a:solidFill>
                  <a:schemeClr val="bg1"/>
                </a:solidFill>
              </a:rPr>
              <a:t>ustainable </a:t>
            </a:r>
            <a:r>
              <a:rPr lang="en-US"/>
              <a:t>c</a:t>
            </a:r>
            <a:r>
              <a:rPr lang="en-US" sz="1600">
                <a:solidFill>
                  <a:schemeClr val="bg1"/>
                </a:solidFill>
              </a:rPr>
              <a:t>onstruction practices </a:t>
            </a:r>
            <a:r>
              <a:rPr lang="en-US" sz="1600" b="0">
                <a:solidFill>
                  <a:schemeClr val="bg1"/>
                </a:solidFill>
              </a:rPr>
              <a:t>provides the holistic attitude for the idea of sustainable energy.</a:t>
            </a:r>
          </a:p>
          <a:p>
            <a:endParaRPr lang="en-US" sz="1600" b="0">
              <a:solidFill>
                <a:schemeClr val="bg1"/>
              </a:solidFill>
            </a:endParaRPr>
          </a:p>
          <a:p>
            <a:r>
              <a:rPr lang="en-US" sz="1600" b="0">
                <a:solidFill>
                  <a:schemeClr val="bg1"/>
                </a:solidFill>
              </a:rPr>
              <a:t>Embracing </a:t>
            </a:r>
            <a:r>
              <a:rPr lang="en-US" sz="1600">
                <a:solidFill>
                  <a:schemeClr val="bg1"/>
                </a:solidFill>
              </a:rPr>
              <a:t>continuous </a:t>
            </a:r>
            <a:br>
              <a:rPr lang="en-US" sz="1600">
                <a:solidFill>
                  <a:schemeClr val="bg1"/>
                </a:solidFill>
              </a:rPr>
            </a:br>
            <a:r>
              <a:rPr lang="en-US" sz="1600">
                <a:solidFill>
                  <a:schemeClr val="bg1"/>
                </a:solidFill>
              </a:rPr>
              <a:t>improvement</a:t>
            </a:r>
            <a:r>
              <a:rPr lang="en-US" sz="1600" b="0">
                <a:solidFill>
                  <a:schemeClr val="bg1"/>
                </a:solidFill>
              </a:rPr>
              <a:t>, we leverage global expertise and economies of scale through our strategic partnerships.</a:t>
            </a:r>
            <a:endParaRPr lang="en-AU" sz="1600" b="0">
              <a:solidFill>
                <a:schemeClr val="bg1"/>
              </a:solidFill>
            </a:endParaRPr>
          </a:p>
          <a:p>
            <a:endParaRPr lang="en-AU"/>
          </a:p>
        </p:txBody>
      </p:sp>
      <p:sp>
        <p:nvSpPr>
          <p:cNvPr id="6" name="Content Placeholder 5">
            <a:extLst>
              <a:ext uri="{FF2B5EF4-FFF2-40B4-BE49-F238E27FC236}">
                <a16:creationId xmlns:a16="http://schemas.microsoft.com/office/drawing/2014/main" id="{1EA1F883-A440-4BBC-9E01-6C77D5751176}"/>
              </a:ext>
            </a:extLst>
          </p:cNvPr>
          <p:cNvSpPr>
            <a:spLocks noGrp="1"/>
          </p:cNvSpPr>
          <p:nvPr>
            <p:ph sz="quarter" idx="14"/>
          </p:nvPr>
        </p:nvSpPr>
        <p:spPr>
          <a:xfrm>
            <a:off x="5813999" y="2563813"/>
            <a:ext cx="5091289" cy="3632200"/>
          </a:xfrm>
        </p:spPr>
        <p:txBody>
          <a:bodyPr vert="horz" lIns="36000" tIns="36000" rIns="36000" bIns="36000" rtlCol="0" anchor="t">
            <a:noAutofit/>
          </a:bodyPr>
          <a:lstStyle/>
          <a:p>
            <a:pPr marL="285750" indent="-285750">
              <a:buFont typeface="Arial" panose="020B0604020202020204" pitchFamily="34" charset="0"/>
              <a:buChar char="•"/>
            </a:pPr>
            <a:r>
              <a:rPr lang="en-GB" b="0" dirty="0"/>
              <a:t>Understanding of </a:t>
            </a:r>
            <a:r>
              <a:rPr lang="en-GB" dirty="0"/>
              <a:t>Lifecycle Impact </a:t>
            </a:r>
            <a:r>
              <a:rPr lang="en-GB" b="0" dirty="0"/>
              <a:t>of Biomethane production including the assessment of Feedstock.</a:t>
            </a:r>
            <a:br>
              <a:rPr lang="en-GB" b="0" dirty="0"/>
            </a:br>
            <a:endParaRPr lang="en-GB" b="0" dirty="0">
              <a:cs typeface="Arial"/>
            </a:endParaRPr>
          </a:p>
          <a:p>
            <a:pPr marL="285750" indent="-285750">
              <a:buFont typeface="Arial" panose="020B0604020202020204" pitchFamily="34" charset="0"/>
              <a:buChar char="•"/>
            </a:pPr>
            <a:r>
              <a:rPr lang="en-GB" b="0" dirty="0"/>
              <a:t>Contribute to the renewable energy targets of Jemena's customers.</a:t>
            </a:r>
            <a:br>
              <a:rPr lang="en-GB" b="0" dirty="0"/>
            </a:br>
            <a:endParaRPr lang="en-GB" b="0" dirty="0"/>
          </a:p>
          <a:p>
            <a:pPr marL="285750" indent="-285750">
              <a:buFont typeface="Arial" panose="020B0604020202020204" pitchFamily="34" charset="0"/>
              <a:buChar char="•"/>
            </a:pPr>
            <a:r>
              <a:rPr lang="en-GB" b="0" dirty="0"/>
              <a:t>Economic Viability and Cost-Effectiveness Comparison of </a:t>
            </a:r>
            <a:r>
              <a:rPr lang="en-GB" dirty="0"/>
              <a:t>Natural Gas vs Biomethane</a:t>
            </a:r>
            <a:r>
              <a:rPr lang="en-GB" b="0" dirty="0"/>
              <a:t>.</a:t>
            </a:r>
            <a:br>
              <a:rPr lang="en-GB" b="0" dirty="0"/>
            </a:br>
            <a:endParaRPr lang="en-GB" b="0" dirty="0"/>
          </a:p>
          <a:p>
            <a:pPr marL="285750" indent="-285750">
              <a:buFont typeface="Arial" panose="020B0604020202020204" pitchFamily="34" charset="0"/>
              <a:buChar char="•"/>
            </a:pPr>
            <a:r>
              <a:rPr lang="en-GB" dirty="0"/>
              <a:t>Market Potential </a:t>
            </a:r>
            <a:r>
              <a:rPr lang="en-GB" b="0" dirty="0"/>
              <a:t>for </a:t>
            </a:r>
            <a:r>
              <a:rPr lang="en-GB" dirty="0"/>
              <a:t>Biomethane Products </a:t>
            </a:r>
            <a:r>
              <a:rPr lang="en-GB" b="0" dirty="0"/>
              <a:t>and other </a:t>
            </a:r>
            <a:r>
              <a:rPr lang="en-GB" dirty="0"/>
              <a:t>waste products </a:t>
            </a:r>
            <a:r>
              <a:rPr lang="en-GB" b="0" dirty="0"/>
              <a:t>like Biogenic Carbon Dioxide and Digestate.</a:t>
            </a:r>
          </a:p>
          <a:p>
            <a:endParaRPr lang="en-AU" dirty="0"/>
          </a:p>
        </p:txBody>
      </p:sp>
      <p:grpSp>
        <p:nvGrpSpPr>
          <p:cNvPr id="7" name="Graphic 8">
            <a:extLst>
              <a:ext uri="{FF2B5EF4-FFF2-40B4-BE49-F238E27FC236}">
                <a16:creationId xmlns:a16="http://schemas.microsoft.com/office/drawing/2014/main" id="{84275407-C1CA-4409-9C53-E10B387C1C35}"/>
              </a:ext>
            </a:extLst>
          </p:cNvPr>
          <p:cNvGrpSpPr>
            <a:grpSpLocks noChangeAspect="1"/>
          </p:cNvGrpSpPr>
          <p:nvPr/>
        </p:nvGrpSpPr>
        <p:grpSpPr bwMode="black">
          <a:xfrm>
            <a:off x="720000" y="2442696"/>
            <a:ext cx="810000" cy="810000"/>
            <a:chOff x="-95" y="0"/>
            <a:chExt cx="1430083" cy="1430083"/>
          </a:xfrm>
          <a:solidFill>
            <a:schemeClr val="bg2"/>
          </a:solidFill>
        </p:grpSpPr>
        <p:sp>
          <p:nvSpPr>
            <p:cNvPr id="8" name="Freeform: Shape 7">
              <a:extLst>
                <a:ext uri="{FF2B5EF4-FFF2-40B4-BE49-F238E27FC236}">
                  <a16:creationId xmlns:a16="http://schemas.microsoft.com/office/drawing/2014/main" id="{8CC5B586-EC8D-4398-BDCC-FA1D80F24D36}"/>
                </a:ext>
              </a:extLst>
            </p:cNvPr>
            <p:cNvSpPr/>
            <p:nvPr/>
          </p:nvSpPr>
          <p:spPr bwMode="black">
            <a:xfrm>
              <a:off x="-95" y="0"/>
              <a:ext cx="1430083" cy="1430083"/>
            </a:xfrm>
            <a:custGeom>
              <a:avLst/>
              <a:gdLst>
                <a:gd name="connsiteX0" fmla="*/ 715042 w 1430083"/>
                <a:gd name="connsiteY0" fmla="*/ 0 h 1430083"/>
                <a:gd name="connsiteX1" fmla="*/ 0 w 1430083"/>
                <a:gd name="connsiteY1" fmla="*/ 715042 h 1430083"/>
                <a:gd name="connsiteX2" fmla="*/ 715042 w 1430083"/>
                <a:gd name="connsiteY2" fmla="*/ 1430084 h 1430083"/>
                <a:gd name="connsiteX3" fmla="*/ 1430084 w 1430083"/>
                <a:gd name="connsiteY3" fmla="*/ 715042 h 1430083"/>
                <a:gd name="connsiteX4" fmla="*/ 1430084 w 1430083"/>
                <a:gd name="connsiteY4" fmla="*/ 714947 h 1430083"/>
                <a:gd name="connsiteX5" fmla="*/ 715042 w 1430083"/>
                <a:gd name="connsiteY5" fmla="*/ 0 h 1430083"/>
                <a:gd name="connsiteX6" fmla="*/ 715042 w 1430083"/>
                <a:gd name="connsiteY6" fmla="*/ 1368171 h 1430083"/>
                <a:gd name="connsiteX7" fmla="*/ 61817 w 1430083"/>
                <a:gd name="connsiteY7" fmla="*/ 714947 h 1430083"/>
                <a:gd name="connsiteX8" fmla="*/ 715042 w 1430083"/>
                <a:gd name="connsiteY8" fmla="*/ 61722 h 1430083"/>
                <a:gd name="connsiteX9" fmla="*/ 1368266 w 1430083"/>
                <a:gd name="connsiteY9" fmla="*/ 714947 h 1430083"/>
                <a:gd name="connsiteX10" fmla="*/ 715042 w 1430083"/>
                <a:gd name="connsiteY10" fmla="*/ 1368171 h 143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0083" h="1430083">
                  <a:moveTo>
                    <a:pt x="715042" y="0"/>
                  </a:moveTo>
                  <a:cubicBezTo>
                    <a:pt x="320135" y="0"/>
                    <a:pt x="0" y="320135"/>
                    <a:pt x="0" y="715042"/>
                  </a:cubicBezTo>
                  <a:cubicBezTo>
                    <a:pt x="0" y="1109948"/>
                    <a:pt x="320135" y="1430084"/>
                    <a:pt x="715042" y="1430084"/>
                  </a:cubicBezTo>
                  <a:cubicBezTo>
                    <a:pt x="1109948" y="1430084"/>
                    <a:pt x="1430084" y="1109948"/>
                    <a:pt x="1430084" y="715042"/>
                  </a:cubicBezTo>
                  <a:cubicBezTo>
                    <a:pt x="1430084" y="715010"/>
                    <a:pt x="1430084" y="714978"/>
                    <a:pt x="1430084" y="714947"/>
                  </a:cubicBezTo>
                  <a:cubicBezTo>
                    <a:pt x="1429664" y="320230"/>
                    <a:pt x="1109758" y="367"/>
                    <a:pt x="715042" y="0"/>
                  </a:cubicBezTo>
                  <a:close/>
                  <a:moveTo>
                    <a:pt x="715042" y="1368171"/>
                  </a:moveTo>
                  <a:cubicBezTo>
                    <a:pt x="354276" y="1368171"/>
                    <a:pt x="61817" y="1075715"/>
                    <a:pt x="61817" y="714947"/>
                  </a:cubicBezTo>
                  <a:cubicBezTo>
                    <a:pt x="61817" y="354180"/>
                    <a:pt x="354276" y="61722"/>
                    <a:pt x="715042" y="61722"/>
                  </a:cubicBezTo>
                  <a:cubicBezTo>
                    <a:pt x="1075811" y="61722"/>
                    <a:pt x="1368266" y="354180"/>
                    <a:pt x="1368266" y="714947"/>
                  </a:cubicBezTo>
                  <a:cubicBezTo>
                    <a:pt x="1367895" y="1075563"/>
                    <a:pt x="1075658" y="1367800"/>
                    <a:pt x="715042" y="136817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sp>
          <p:nvSpPr>
            <p:cNvPr id="9" name="Freeform: Shape 8">
              <a:extLst>
                <a:ext uri="{FF2B5EF4-FFF2-40B4-BE49-F238E27FC236}">
                  <a16:creationId xmlns:a16="http://schemas.microsoft.com/office/drawing/2014/main" id="{D5A00A8D-D5E9-4E44-8E40-873A923EB5D4}"/>
                </a:ext>
              </a:extLst>
            </p:cNvPr>
            <p:cNvSpPr/>
            <p:nvPr/>
          </p:nvSpPr>
          <p:spPr bwMode="black">
            <a:xfrm>
              <a:off x="445805" y="159041"/>
              <a:ext cx="539863" cy="1119028"/>
            </a:xfrm>
            <a:custGeom>
              <a:avLst/>
              <a:gdLst>
                <a:gd name="connsiteX0" fmla="*/ 301335 w 539863"/>
                <a:gd name="connsiteY0" fmla="*/ 18409 h 1119028"/>
                <a:gd name="connsiteX1" fmla="*/ 289334 w 539863"/>
                <a:gd name="connsiteY1" fmla="*/ 7646 h 1119028"/>
                <a:gd name="connsiteX2" fmla="*/ 251901 w 539863"/>
                <a:gd name="connsiteY2" fmla="*/ 2883 h 1119028"/>
                <a:gd name="connsiteX3" fmla="*/ 229231 w 539863"/>
                <a:gd name="connsiteY3" fmla="*/ 32506 h 1119028"/>
                <a:gd name="connsiteX4" fmla="*/ 229231 w 539863"/>
                <a:gd name="connsiteY4" fmla="*/ 46889 h 1119028"/>
                <a:gd name="connsiteX5" fmla="*/ 229231 w 539863"/>
                <a:gd name="connsiteY5" fmla="*/ 70416 h 1119028"/>
                <a:gd name="connsiteX6" fmla="*/ 226850 w 539863"/>
                <a:gd name="connsiteY6" fmla="*/ 119374 h 1119028"/>
                <a:gd name="connsiteX7" fmla="*/ 161794 w 539863"/>
                <a:gd name="connsiteY7" fmla="*/ 303588 h 1119028"/>
                <a:gd name="connsiteX8" fmla="*/ 140839 w 539863"/>
                <a:gd name="connsiteY8" fmla="*/ 339402 h 1119028"/>
                <a:gd name="connsiteX9" fmla="*/ 65782 w 539863"/>
                <a:gd name="connsiteY9" fmla="*/ 472275 h 1119028"/>
                <a:gd name="connsiteX10" fmla="*/ 8632 w 539863"/>
                <a:gd name="connsiteY10" fmla="*/ 823462 h 1119028"/>
                <a:gd name="connsiteX11" fmla="*/ 113121 w 539863"/>
                <a:gd name="connsiteY11" fmla="*/ 1041108 h 1119028"/>
                <a:gd name="connsiteX12" fmla="*/ 213229 w 539863"/>
                <a:gd name="connsiteY12" fmla="*/ 1115118 h 1119028"/>
                <a:gd name="connsiteX13" fmla="*/ 232279 w 539863"/>
                <a:gd name="connsiteY13" fmla="*/ 1119023 h 1119028"/>
                <a:gd name="connsiteX14" fmla="*/ 269456 w 539863"/>
                <a:gd name="connsiteY14" fmla="*/ 1081713 h 1119028"/>
                <a:gd name="connsiteX15" fmla="*/ 257711 w 539863"/>
                <a:gd name="connsiteY15" fmla="*/ 1054634 h 1119028"/>
                <a:gd name="connsiteX16" fmla="*/ 257711 w 539863"/>
                <a:gd name="connsiteY16" fmla="*/ 1054634 h 1119028"/>
                <a:gd name="connsiteX17" fmla="*/ 216753 w 539863"/>
                <a:gd name="connsiteY17" fmla="*/ 979958 h 1119028"/>
                <a:gd name="connsiteX18" fmla="*/ 232851 w 539863"/>
                <a:gd name="connsiteY18" fmla="*/ 710019 h 1119028"/>
                <a:gd name="connsiteX19" fmla="*/ 265140 w 539863"/>
                <a:gd name="connsiteY19" fmla="*/ 648393 h 1119028"/>
                <a:gd name="connsiteX20" fmla="*/ 325148 w 539863"/>
                <a:gd name="connsiteY20" fmla="*/ 776980 h 1119028"/>
                <a:gd name="connsiteX21" fmla="*/ 310479 w 539863"/>
                <a:gd name="connsiteY21" fmla="*/ 884232 h 1119028"/>
                <a:gd name="connsiteX22" fmla="*/ 330522 w 539863"/>
                <a:gd name="connsiteY22" fmla="*/ 936276 h 1119028"/>
                <a:gd name="connsiteX23" fmla="*/ 369153 w 539863"/>
                <a:gd name="connsiteY23" fmla="*/ 932523 h 1119028"/>
                <a:gd name="connsiteX24" fmla="*/ 376392 w 539863"/>
                <a:gd name="connsiteY24" fmla="*/ 928047 h 1119028"/>
                <a:gd name="connsiteX25" fmla="*/ 413159 w 539863"/>
                <a:gd name="connsiteY25" fmla="*/ 900996 h 1119028"/>
                <a:gd name="connsiteX26" fmla="*/ 536984 w 539863"/>
                <a:gd name="connsiteY26" fmla="*/ 635534 h 1119028"/>
                <a:gd name="connsiteX27" fmla="*/ 527459 w 539863"/>
                <a:gd name="connsiteY27" fmla="*/ 450368 h 1119028"/>
                <a:gd name="connsiteX28" fmla="*/ 301335 w 539863"/>
                <a:gd name="connsiteY28" fmla="*/ 18409 h 1119028"/>
                <a:gd name="connsiteX29" fmla="*/ 475167 w 539863"/>
                <a:gd name="connsiteY29" fmla="*/ 628771 h 1119028"/>
                <a:gd name="connsiteX30" fmla="*/ 383917 w 539863"/>
                <a:gd name="connsiteY30" fmla="*/ 841083 h 1119028"/>
                <a:gd name="connsiteX31" fmla="*/ 386108 w 539863"/>
                <a:gd name="connsiteY31" fmla="*/ 769741 h 1119028"/>
                <a:gd name="connsiteX32" fmla="*/ 283428 w 539863"/>
                <a:gd name="connsiteY32" fmla="*/ 581146 h 1119028"/>
                <a:gd name="connsiteX33" fmla="*/ 255806 w 539863"/>
                <a:gd name="connsiteY33" fmla="*/ 562096 h 1119028"/>
                <a:gd name="connsiteX34" fmla="*/ 236756 w 539863"/>
                <a:gd name="connsiteY34" fmla="*/ 583051 h 1119028"/>
                <a:gd name="connsiteX35" fmla="*/ 174653 w 539863"/>
                <a:gd name="connsiteY35" fmla="*/ 687159 h 1119028"/>
                <a:gd name="connsiteX36" fmla="*/ 156841 w 539863"/>
                <a:gd name="connsiteY36" fmla="*/ 996055 h 1119028"/>
                <a:gd name="connsiteX37" fmla="*/ 157413 w 539863"/>
                <a:gd name="connsiteY37" fmla="*/ 997960 h 1119028"/>
                <a:gd name="connsiteX38" fmla="*/ 68544 w 539863"/>
                <a:gd name="connsiteY38" fmla="*/ 812508 h 1119028"/>
                <a:gd name="connsiteX39" fmla="*/ 119884 w 539863"/>
                <a:gd name="connsiteY39" fmla="*/ 500184 h 1119028"/>
                <a:gd name="connsiteX40" fmla="*/ 193227 w 539863"/>
                <a:gd name="connsiteY40" fmla="*/ 370263 h 1119028"/>
                <a:gd name="connsiteX41" fmla="*/ 214372 w 539863"/>
                <a:gd name="connsiteY41" fmla="*/ 334258 h 1119028"/>
                <a:gd name="connsiteX42" fmla="*/ 287619 w 539863"/>
                <a:gd name="connsiteY42" fmla="*/ 126708 h 1119028"/>
                <a:gd name="connsiteX43" fmla="*/ 289905 w 539863"/>
                <a:gd name="connsiteY43" fmla="*/ 96705 h 1119028"/>
                <a:gd name="connsiteX44" fmla="*/ 466308 w 539863"/>
                <a:gd name="connsiteY44" fmla="*/ 461322 h 1119028"/>
                <a:gd name="connsiteX45" fmla="*/ 475167 w 539863"/>
                <a:gd name="connsiteY45" fmla="*/ 628771 h 111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39863" h="1119028">
                  <a:moveTo>
                    <a:pt x="301335" y="18409"/>
                  </a:moveTo>
                  <a:cubicBezTo>
                    <a:pt x="297650" y="14485"/>
                    <a:pt x="293635" y="10883"/>
                    <a:pt x="289334" y="7646"/>
                  </a:cubicBezTo>
                  <a:cubicBezTo>
                    <a:pt x="278574" y="-443"/>
                    <a:pt x="264343" y="-2254"/>
                    <a:pt x="251901" y="2883"/>
                  </a:cubicBezTo>
                  <a:cubicBezTo>
                    <a:pt x="239696" y="8131"/>
                    <a:pt x="231107" y="19355"/>
                    <a:pt x="229231" y="32506"/>
                  </a:cubicBezTo>
                  <a:cubicBezTo>
                    <a:pt x="228665" y="37284"/>
                    <a:pt x="228665" y="42111"/>
                    <a:pt x="229231" y="46889"/>
                  </a:cubicBezTo>
                  <a:cubicBezTo>
                    <a:pt x="229231" y="54795"/>
                    <a:pt x="229231" y="62605"/>
                    <a:pt x="229231" y="70416"/>
                  </a:cubicBezTo>
                  <a:cubicBezTo>
                    <a:pt x="229330" y="86766"/>
                    <a:pt x="228536" y="103110"/>
                    <a:pt x="226850" y="119374"/>
                  </a:cubicBezTo>
                  <a:cubicBezTo>
                    <a:pt x="218047" y="184595"/>
                    <a:pt x="195901" y="247303"/>
                    <a:pt x="161794" y="303588"/>
                  </a:cubicBezTo>
                  <a:lnTo>
                    <a:pt x="140839" y="339402"/>
                  </a:lnTo>
                  <a:cubicBezTo>
                    <a:pt x="115503" y="382359"/>
                    <a:pt x="89309" y="426841"/>
                    <a:pt x="65782" y="472275"/>
                  </a:cubicBezTo>
                  <a:cubicBezTo>
                    <a:pt x="6251" y="587528"/>
                    <a:pt x="-13085" y="705638"/>
                    <a:pt x="8632" y="823462"/>
                  </a:cubicBezTo>
                  <a:cubicBezTo>
                    <a:pt x="21888" y="904520"/>
                    <a:pt x="58157" y="980072"/>
                    <a:pt x="113121" y="1041108"/>
                  </a:cubicBezTo>
                  <a:cubicBezTo>
                    <a:pt x="141429" y="1071979"/>
                    <a:pt x="175417" y="1097106"/>
                    <a:pt x="213229" y="1115118"/>
                  </a:cubicBezTo>
                  <a:cubicBezTo>
                    <a:pt x="219218" y="1117794"/>
                    <a:pt x="225720" y="1119128"/>
                    <a:pt x="232279" y="1119023"/>
                  </a:cubicBezTo>
                  <a:cubicBezTo>
                    <a:pt x="252848" y="1118985"/>
                    <a:pt x="269492" y="1102287"/>
                    <a:pt x="269456" y="1081713"/>
                  </a:cubicBezTo>
                  <a:cubicBezTo>
                    <a:pt x="269438" y="1071455"/>
                    <a:pt x="265189" y="1061654"/>
                    <a:pt x="257711" y="1054634"/>
                  </a:cubicBezTo>
                  <a:lnTo>
                    <a:pt x="257711" y="1054634"/>
                  </a:lnTo>
                  <a:cubicBezTo>
                    <a:pt x="238100" y="1033507"/>
                    <a:pt x="224029" y="1007847"/>
                    <a:pt x="216753" y="979958"/>
                  </a:cubicBezTo>
                  <a:cubicBezTo>
                    <a:pt x="191607" y="891661"/>
                    <a:pt x="196846" y="803460"/>
                    <a:pt x="232851" y="710019"/>
                  </a:cubicBezTo>
                  <a:cubicBezTo>
                    <a:pt x="241106" y="688258"/>
                    <a:pt x="251946" y="667566"/>
                    <a:pt x="265140" y="648393"/>
                  </a:cubicBezTo>
                  <a:cubicBezTo>
                    <a:pt x="299650" y="682860"/>
                    <a:pt x="320898" y="728392"/>
                    <a:pt x="325148" y="776980"/>
                  </a:cubicBezTo>
                  <a:cubicBezTo>
                    <a:pt x="328042" y="813366"/>
                    <a:pt x="323038" y="849951"/>
                    <a:pt x="310479" y="884232"/>
                  </a:cubicBezTo>
                  <a:cubicBezTo>
                    <a:pt x="301643" y="904139"/>
                    <a:pt x="310617" y="927437"/>
                    <a:pt x="330522" y="936276"/>
                  </a:cubicBezTo>
                  <a:cubicBezTo>
                    <a:pt x="343165" y="941886"/>
                    <a:pt x="357825" y="940467"/>
                    <a:pt x="369153" y="932523"/>
                  </a:cubicBezTo>
                  <a:lnTo>
                    <a:pt x="376392" y="928047"/>
                  </a:lnTo>
                  <a:cubicBezTo>
                    <a:pt x="389680" y="920522"/>
                    <a:pt x="402022" y="911445"/>
                    <a:pt x="413159" y="900996"/>
                  </a:cubicBezTo>
                  <a:cubicBezTo>
                    <a:pt x="484663" y="830034"/>
                    <a:pt x="528564" y="735923"/>
                    <a:pt x="536984" y="635534"/>
                  </a:cubicBezTo>
                  <a:cubicBezTo>
                    <a:pt x="542899" y="573679"/>
                    <a:pt x="539689" y="511289"/>
                    <a:pt x="527459" y="450368"/>
                  </a:cubicBezTo>
                  <a:cubicBezTo>
                    <a:pt x="496911" y="287031"/>
                    <a:pt x="418154" y="136584"/>
                    <a:pt x="301335" y="18409"/>
                  </a:cubicBezTo>
                  <a:close/>
                  <a:moveTo>
                    <a:pt x="475167" y="628771"/>
                  </a:moveTo>
                  <a:cubicBezTo>
                    <a:pt x="468561" y="707560"/>
                    <a:pt x="436537" y="782071"/>
                    <a:pt x="383917" y="841083"/>
                  </a:cubicBezTo>
                  <a:cubicBezTo>
                    <a:pt x="387669" y="817490"/>
                    <a:pt x="388405" y="793515"/>
                    <a:pt x="386108" y="769741"/>
                  </a:cubicBezTo>
                  <a:cubicBezTo>
                    <a:pt x="379028" y="695505"/>
                    <a:pt x="341938" y="627381"/>
                    <a:pt x="283428" y="581146"/>
                  </a:cubicBezTo>
                  <a:cubicBezTo>
                    <a:pt x="274750" y="574061"/>
                    <a:pt x="265513" y="567690"/>
                    <a:pt x="255806" y="562096"/>
                  </a:cubicBezTo>
                  <a:lnTo>
                    <a:pt x="236756" y="583051"/>
                  </a:lnTo>
                  <a:cubicBezTo>
                    <a:pt x="210081" y="613823"/>
                    <a:pt x="189056" y="649068"/>
                    <a:pt x="174653" y="687159"/>
                  </a:cubicBezTo>
                  <a:cubicBezTo>
                    <a:pt x="134267" y="791934"/>
                    <a:pt x="128266" y="895947"/>
                    <a:pt x="156841" y="996055"/>
                  </a:cubicBezTo>
                  <a:lnTo>
                    <a:pt x="157413" y="997960"/>
                  </a:lnTo>
                  <a:cubicBezTo>
                    <a:pt x="110551" y="945992"/>
                    <a:pt x="79692" y="881593"/>
                    <a:pt x="68544" y="812508"/>
                  </a:cubicBezTo>
                  <a:cubicBezTo>
                    <a:pt x="49494" y="707733"/>
                    <a:pt x="66639" y="602958"/>
                    <a:pt x="119884" y="500184"/>
                  </a:cubicBezTo>
                  <a:cubicBezTo>
                    <a:pt x="142554" y="456273"/>
                    <a:pt x="168366" y="412554"/>
                    <a:pt x="193227" y="370263"/>
                  </a:cubicBezTo>
                  <a:lnTo>
                    <a:pt x="214372" y="334258"/>
                  </a:lnTo>
                  <a:cubicBezTo>
                    <a:pt x="252806" y="270850"/>
                    <a:pt x="277741" y="200194"/>
                    <a:pt x="287619" y="126708"/>
                  </a:cubicBezTo>
                  <a:cubicBezTo>
                    <a:pt x="288858" y="116612"/>
                    <a:pt x="289524" y="106611"/>
                    <a:pt x="289905" y="96705"/>
                  </a:cubicBezTo>
                  <a:cubicBezTo>
                    <a:pt x="380298" y="200253"/>
                    <a:pt x="441221" y="326178"/>
                    <a:pt x="466308" y="461322"/>
                  </a:cubicBezTo>
                  <a:cubicBezTo>
                    <a:pt x="477463" y="516401"/>
                    <a:pt x="480447" y="572822"/>
                    <a:pt x="475167" y="62877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grpSp>
      <p:grpSp>
        <p:nvGrpSpPr>
          <p:cNvPr id="10" name="Graphic 17">
            <a:extLst>
              <a:ext uri="{FF2B5EF4-FFF2-40B4-BE49-F238E27FC236}">
                <a16:creationId xmlns:a16="http://schemas.microsoft.com/office/drawing/2014/main" id="{00D412B1-5EA6-4740-8CD2-64FAF02B86D0}"/>
              </a:ext>
            </a:extLst>
          </p:cNvPr>
          <p:cNvGrpSpPr>
            <a:grpSpLocks noChangeAspect="1"/>
          </p:cNvGrpSpPr>
          <p:nvPr/>
        </p:nvGrpSpPr>
        <p:grpSpPr bwMode="black">
          <a:xfrm>
            <a:off x="720000" y="3801043"/>
            <a:ext cx="810000" cy="810000"/>
            <a:chOff x="-95" y="0"/>
            <a:chExt cx="1430083" cy="1430083"/>
          </a:xfrm>
          <a:solidFill>
            <a:schemeClr val="bg2"/>
          </a:solidFill>
        </p:grpSpPr>
        <p:sp>
          <p:nvSpPr>
            <p:cNvPr id="11" name="Freeform: Shape 10">
              <a:extLst>
                <a:ext uri="{FF2B5EF4-FFF2-40B4-BE49-F238E27FC236}">
                  <a16:creationId xmlns:a16="http://schemas.microsoft.com/office/drawing/2014/main" id="{46559F34-0A3D-4371-968B-9213FD062D3E}"/>
                </a:ext>
              </a:extLst>
            </p:cNvPr>
            <p:cNvSpPr/>
            <p:nvPr/>
          </p:nvSpPr>
          <p:spPr bwMode="black">
            <a:xfrm>
              <a:off x="-95" y="0"/>
              <a:ext cx="1430083" cy="1430083"/>
            </a:xfrm>
            <a:custGeom>
              <a:avLst/>
              <a:gdLst>
                <a:gd name="connsiteX0" fmla="*/ 715042 w 1430083"/>
                <a:gd name="connsiteY0" fmla="*/ 0 h 1430083"/>
                <a:gd name="connsiteX1" fmla="*/ 0 w 1430083"/>
                <a:gd name="connsiteY1" fmla="*/ 715042 h 1430083"/>
                <a:gd name="connsiteX2" fmla="*/ 715042 w 1430083"/>
                <a:gd name="connsiteY2" fmla="*/ 1430084 h 1430083"/>
                <a:gd name="connsiteX3" fmla="*/ 1430084 w 1430083"/>
                <a:gd name="connsiteY3" fmla="*/ 715042 h 1430083"/>
                <a:gd name="connsiteX4" fmla="*/ 1430084 w 1430083"/>
                <a:gd name="connsiteY4" fmla="*/ 714947 h 1430083"/>
                <a:gd name="connsiteX5" fmla="*/ 715042 w 1430083"/>
                <a:gd name="connsiteY5" fmla="*/ 0 h 1430083"/>
                <a:gd name="connsiteX6" fmla="*/ 715042 w 1430083"/>
                <a:gd name="connsiteY6" fmla="*/ 1368171 h 1430083"/>
                <a:gd name="connsiteX7" fmla="*/ 61817 w 1430083"/>
                <a:gd name="connsiteY7" fmla="*/ 714947 h 1430083"/>
                <a:gd name="connsiteX8" fmla="*/ 715042 w 1430083"/>
                <a:gd name="connsiteY8" fmla="*/ 61722 h 1430083"/>
                <a:gd name="connsiteX9" fmla="*/ 1368266 w 1430083"/>
                <a:gd name="connsiteY9" fmla="*/ 714947 h 1430083"/>
                <a:gd name="connsiteX10" fmla="*/ 715042 w 1430083"/>
                <a:gd name="connsiteY10" fmla="*/ 1368171 h 143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0083" h="1430083">
                  <a:moveTo>
                    <a:pt x="715042" y="0"/>
                  </a:moveTo>
                  <a:cubicBezTo>
                    <a:pt x="320135" y="0"/>
                    <a:pt x="0" y="320135"/>
                    <a:pt x="0" y="715042"/>
                  </a:cubicBezTo>
                  <a:cubicBezTo>
                    <a:pt x="0" y="1109948"/>
                    <a:pt x="320135" y="1430084"/>
                    <a:pt x="715042" y="1430084"/>
                  </a:cubicBezTo>
                  <a:cubicBezTo>
                    <a:pt x="1109948" y="1430084"/>
                    <a:pt x="1430084" y="1109948"/>
                    <a:pt x="1430084" y="715042"/>
                  </a:cubicBezTo>
                  <a:cubicBezTo>
                    <a:pt x="1430084" y="715010"/>
                    <a:pt x="1430084" y="714978"/>
                    <a:pt x="1430084" y="714947"/>
                  </a:cubicBezTo>
                  <a:cubicBezTo>
                    <a:pt x="1429664" y="320230"/>
                    <a:pt x="1109758" y="367"/>
                    <a:pt x="715042" y="0"/>
                  </a:cubicBezTo>
                  <a:close/>
                  <a:moveTo>
                    <a:pt x="715042" y="1368171"/>
                  </a:moveTo>
                  <a:cubicBezTo>
                    <a:pt x="354276" y="1368171"/>
                    <a:pt x="61817" y="1075715"/>
                    <a:pt x="61817" y="714947"/>
                  </a:cubicBezTo>
                  <a:cubicBezTo>
                    <a:pt x="61817" y="354180"/>
                    <a:pt x="354276" y="61722"/>
                    <a:pt x="715042" y="61722"/>
                  </a:cubicBezTo>
                  <a:cubicBezTo>
                    <a:pt x="1075811" y="61722"/>
                    <a:pt x="1368266" y="354180"/>
                    <a:pt x="1368266" y="714947"/>
                  </a:cubicBezTo>
                  <a:cubicBezTo>
                    <a:pt x="1367895" y="1075563"/>
                    <a:pt x="1075658" y="1367800"/>
                    <a:pt x="715042" y="136817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sp>
          <p:nvSpPr>
            <p:cNvPr id="12" name="Freeform: Shape 11">
              <a:extLst>
                <a:ext uri="{FF2B5EF4-FFF2-40B4-BE49-F238E27FC236}">
                  <a16:creationId xmlns:a16="http://schemas.microsoft.com/office/drawing/2014/main" id="{A6359F9D-EA57-4F3F-BD0B-3EBF7FD430F9}"/>
                </a:ext>
              </a:extLst>
            </p:cNvPr>
            <p:cNvSpPr/>
            <p:nvPr/>
          </p:nvSpPr>
          <p:spPr bwMode="black">
            <a:xfrm>
              <a:off x="223888" y="229528"/>
              <a:ext cx="981918" cy="538197"/>
            </a:xfrm>
            <a:custGeom>
              <a:avLst/>
              <a:gdLst>
                <a:gd name="connsiteX0" fmla="*/ 981786 w 981918"/>
                <a:gd name="connsiteY0" fmla="*/ 423982 h 538197"/>
                <a:gd name="connsiteX1" fmla="*/ 957211 w 981918"/>
                <a:gd name="connsiteY1" fmla="*/ 399122 h 538197"/>
                <a:gd name="connsiteX2" fmla="*/ 918159 w 981918"/>
                <a:gd name="connsiteY2" fmla="*/ 399122 h 538197"/>
                <a:gd name="connsiteX3" fmla="*/ 892251 w 981918"/>
                <a:gd name="connsiteY3" fmla="*/ 399122 h 538197"/>
                <a:gd name="connsiteX4" fmla="*/ 889298 w 981918"/>
                <a:gd name="connsiteY4" fmla="*/ 386549 h 538197"/>
                <a:gd name="connsiteX5" fmla="*/ 881869 w 981918"/>
                <a:gd name="connsiteY5" fmla="*/ 357974 h 538197"/>
                <a:gd name="connsiteX6" fmla="*/ 620312 w 981918"/>
                <a:gd name="connsiteY6" fmla="*/ 91274 h 538197"/>
                <a:gd name="connsiteX7" fmla="*/ 616026 w 981918"/>
                <a:gd name="connsiteY7" fmla="*/ 85082 h 538197"/>
                <a:gd name="connsiteX8" fmla="*/ 616026 w 981918"/>
                <a:gd name="connsiteY8" fmla="*/ 25932 h 538197"/>
                <a:gd name="connsiteX9" fmla="*/ 591870 w 981918"/>
                <a:gd name="connsiteY9" fmla="*/ 17 h 538197"/>
                <a:gd name="connsiteX10" fmla="*/ 589927 w 981918"/>
                <a:gd name="connsiteY10" fmla="*/ 24 h 538197"/>
                <a:gd name="connsiteX11" fmla="*/ 392188 w 981918"/>
                <a:gd name="connsiteY11" fmla="*/ 24 h 538197"/>
                <a:gd name="connsiteX12" fmla="*/ 366657 w 981918"/>
                <a:gd name="connsiteY12" fmla="*/ 23404 h 538197"/>
                <a:gd name="connsiteX13" fmla="*/ 366661 w 981918"/>
                <a:gd name="connsiteY13" fmla="*/ 25646 h 538197"/>
                <a:gd name="connsiteX14" fmla="*/ 366661 w 981918"/>
                <a:gd name="connsiteY14" fmla="*/ 62794 h 538197"/>
                <a:gd name="connsiteX15" fmla="*/ 366661 w 981918"/>
                <a:gd name="connsiteY15" fmla="*/ 89654 h 538197"/>
                <a:gd name="connsiteX16" fmla="*/ 89579 w 981918"/>
                <a:gd name="connsiteY16" fmla="*/ 399122 h 538197"/>
                <a:gd name="connsiteX17" fmla="*/ 73387 w 981918"/>
                <a:gd name="connsiteY17" fmla="*/ 399122 h 538197"/>
                <a:gd name="connsiteX18" fmla="*/ 28048 w 981918"/>
                <a:gd name="connsiteY18" fmla="*/ 399122 h 538197"/>
                <a:gd name="connsiteX19" fmla="*/ 616 w 981918"/>
                <a:gd name="connsiteY19" fmla="*/ 421752 h 538197"/>
                <a:gd name="connsiteX20" fmla="*/ 616 w 981918"/>
                <a:gd name="connsiteY20" fmla="*/ 426554 h 538197"/>
                <a:gd name="connsiteX21" fmla="*/ 616 w 981918"/>
                <a:gd name="connsiteY21" fmla="*/ 451985 h 538197"/>
                <a:gd name="connsiteX22" fmla="*/ 139 w 981918"/>
                <a:gd name="connsiteY22" fmla="*/ 505897 h 538197"/>
                <a:gd name="connsiteX23" fmla="*/ 7664 w 981918"/>
                <a:gd name="connsiteY23" fmla="*/ 529138 h 538197"/>
                <a:gd name="connsiteX24" fmla="*/ 31858 w 981918"/>
                <a:gd name="connsiteY24" fmla="*/ 538091 h 538197"/>
                <a:gd name="connsiteX25" fmla="*/ 720039 w 981918"/>
                <a:gd name="connsiteY25" fmla="*/ 538091 h 538197"/>
                <a:gd name="connsiteX26" fmla="*/ 952449 w 981918"/>
                <a:gd name="connsiteY26" fmla="*/ 538091 h 538197"/>
                <a:gd name="connsiteX27" fmla="*/ 957878 w 981918"/>
                <a:gd name="connsiteY27" fmla="*/ 538091 h 538197"/>
                <a:gd name="connsiteX28" fmla="*/ 981691 w 981918"/>
                <a:gd name="connsiteY28" fmla="*/ 513803 h 538197"/>
                <a:gd name="connsiteX29" fmla="*/ 981786 w 981918"/>
                <a:gd name="connsiteY29" fmla="*/ 423982 h 538197"/>
                <a:gd name="connsiteX30" fmla="*/ 931113 w 981918"/>
                <a:gd name="connsiteY30" fmla="*/ 487514 h 538197"/>
                <a:gd name="connsiteX31" fmla="*/ 51098 w 981918"/>
                <a:gd name="connsiteY31" fmla="*/ 487514 h 538197"/>
                <a:gd name="connsiteX32" fmla="*/ 51098 w 981918"/>
                <a:gd name="connsiteY32" fmla="*/ 449414 h 538197"/>
                <a:gd name="connsiteX33" fmla="*/ 111201 w 981918"/>
                <a:gd name="connsiteY33" fmla="*/ 449414 h 538197"/>
                <a:gd name="connsiteX34" fmla="*/ 139684 w 981918"/>
                <a:gd name="connsiteY34" fmla="*/ 426797 h 538197"/>
                <a:gd name="connsiteX35" fmla="*/ 139776 w 981918"/>
                <a:gd name="connsiteY35" fmla="*/ 421886 h 538197"/>
                <a:gd name="connsiteX36" fmla="*/ 170637 w 981918"/>
                <a:gd name="connsiteY36" fmla="*/ 314730 h 538197"/>
                <a:gd name="connsiteX37" fmla="*/ 358279 w 981918"/>
                <a:gd name="connsiteY37" fmla="*/ 145090 h 538197"/>
                <a:gd name="connsiteX38" fmla="*/ 365995 w 981918"/>
                <a:gd name="connsiteY38" fmla="*/ 142899 h 538197"/>
                <a:gd name="connsiteX39" fmla="*/ 366757 w 981918"/>
                <a:gd name="connsiteY39" fmla="*/ 142899 h 538197"/>
                <a:gd name="connsiteX40" fmla="*/ 366757 w 981918"/>
                <a:gd name="connsiteY40" fmla="*/ 187381 h 538197"/>
                <a:gd name="connsiteX41" fmla="*/ 390886 w 981918"/>
                <a:gd name="connsiteY41" fmla="*/ 214774 h 538197"/>
                <a:gd name="connsiteX42" fmla="*/ 391712 w 981918"/>
                <a:gd name="connsiteY42" fmla="*/ 214813 h 538197"/>
                <a:gd name="connsiteX43" fmla="*/ 408667 w 981918"/>
                <a:gd name="connsiteY43" fmla="*/ 207764 h 538197"/>
                <a:gd name="connsiteX44" fmla="*/ 416668 w 981918"/>
                <a:gd name="connsiteY44" fmla="*/ 187571 h 538197"/>
                <a:gd name="connsiteX45" fmla="*/ 416668 w 981918"/>
                <a:gd name="connsiteY45" fmla="*/ 88511 h 538197"/>
                <a:gd name="connsiteX46" fmla="*/ 416668 w 981918"/>
                <a:gd name="connsiteY46" fmla="*/ 51078 h 538197"/>
                <a:gd name="connsiteX47" fmla="*/ 566210 w 981918"/>
                <a:gd name="connsiteY47" fmla="*/ 51078 h 538197"/>
                <a:gd name="connsiteX48" fmla="*/ 566210 w 981918"/>
                <a:gd name="connsiteY48" fmla="*/ 186238 h 538197"/>
                <a:gd name="connsiteX49" fmla="*/ 589496 w 981918"/>
                <a:gd name="connsiteY49" fmla="*/ 214700 h 538197"/>
                <a:gd name="connsiteX50" fmla="*/ 591166 w 981918"/>
                <a:gd name="connsiteY50" fmla="*/ 214813 h 538197"/>
                <a:gd name="connsiteX51" fmla="*/ 607930 w 981918"/>
                <a:gd name="connsiteY51" fmla="*/ 207955 h 538197"/>
                <a:gd name="connsiteX52" fmla="*/ 616121 w 981918"/>
                <a:gd name="connsiteY52" fmla="*/ 186714 h 538197"/>
                <a:gd name="connsiteX53" fmla="*/ 616121 w 981918"/>
                <a:gd name="connsiteY53" fmla="*/ 153853 h 538197"/>
                <a:gd name="connsiteX54" fmla="*/ 616121 w 981918"/>
                <a:gd name="connsiteY54" fmla="*/ 142804 h 538197"/>
                <a:gd name="connsiteX55" fmla="*/ 616978 w 981918"/>
                <a:gd name="connsiteY55" fmla="*/ 142804 h 538197"/>
                <a:gd name="connsiteX56" fmla="*/ 624313 w 981918"/>
                <a:gd name="connsiteY56" fmla="*/ 144899 h 538197"/>
                <a:gd name="connsiteX57" fmla="*/ 813479 w 981918"/>
                <a:gd name="connsiteY57" fmla="*/ 317969 h 538197"/>
                <a:gd name="connsiteX58" fmla="*/ 842911 w 981918"/>
                <a:gd name="connsiteY58" fmla="*/ 426458 h 538197"/>
                <a:gd name="connsiteX59" fmla="*/ 868248 w 981918"/>
                <a:gd name="connsiteY59" fmla="*/ 449414 h 538197"/>
                <a:gd name="connsiteX60" fmla="*/ 913777 w 981918"/>
                <a:gd name="connsiteY60" fmla="*/ 449414 h 538197"/>
                <a:gd name="connsiteX61" fmla="*/ 930732 w 981918"/>
                <a:gd name="connsiteY61" fmla="*/ 449414 h 538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981918" h="538197">
                  <a:moveTo>
                    <a:pt x="981786" y="423982"/>
                  </a:moveTo>
                  <a:cubicBezTo>
                    <a:pt x="981843" y="410341"/>
                    <a:pt x="970851" y="399226"/>
                    <a:pt x="957211" y="399122"/>
                  </a:cubicBezTo>
                  <a:cubicBezTo>
                    <a:pt x="944162" y="399122"/>
                    <a:pt x="930922" y="399122"/>
                    <a:pt x="918159" y="399122"/>
                  </a:cubicBezTo>
                  <a:lnTo>
                    <a:pt x="892251" y="399122"/>
                  </a:lnTo>
                  <a:cubicBezTo>
                    <a:pt x="891203" y="394931"/>
                    <a:pt x="890251" y="390740"/>
                    <a:pt x="889298" y="386549"/>
                  </a:cubicBezTo>
                  <a:cubicBezTo>
                    <a:pt x="886917" y="377024"/>
                    <a:pt x="884726" y="367499"/>
                    <a:pt x="881869" y="357974"/>
                  </a:cubicBezTo>
                  <a:cubicBezTo>
                    <a:pt x="837958" y="215861"/>
                    <a:pt x="752329" y="128707"/>
                    <a:pt x="620312" y="91274"/>
                  </a:cubicBezTo>
                  <a:cubicBezTo>
                    <a:pt x="616121" y="90131"/>
                    <a:pt x="615931" y="88988"/>
                    <a:pt x="616026" y="85082"/>
                  </a:cubicBezTo>
                  <a:cubicBezTo>
                    <a:pt x="616026" y="66032"/>
                    <a:pt x="616026" y="46125"/>
                    <a:pt x="616026" y="25932"/>
                  </a:cubicBezTo>
                  <a:cubicBezTo>
                    <a:pt x="616512" y="12106"/>
                    <a:pt x="605697" y="503"/>
                    <a:pt x="591870" y="17"/>
                  </a:cubicBezTo>
                  <a:cubicBezTo>
                    <a:pt x="591223" y="-5"/>
                    <a:pt x="590575" y="-4"/>
                    <a:pt x="589927" y="24"/>
                  </a:cubicBezTo>
                  <a:cubicBezTo>
                    <a:pt x="524300" y="24"/>
                    <a:pt x="457816" y="24"/>
                    <a:pt x="392188" y="24"/>
                  </a:cubicBezTo>
                  <a:cubicBezTo>
                    <a:pt x="378682" y="-570"/>
                    <a:pt x="367251" y="9898"/>
                    <a:pt x="366657" y="23404"/>
                  </a:cubicBezTo>
                  <a:cubicBezTo>
                    <a:pt x="366624" y="24151"/>
                    <a:pt x="366626" y="24900"/>
                    <a:pt x="366661" y="25646"/>
                  </a:cubicBezTo>
                  <a:cubicBezTo>
                    <a:pt x="366661" y="38029"/>
                    <a:pt x="366661" y="50602"/>
                    <a:pt x="366661" y="62794"/>
                  </a:cubicBezTo>
                  <a:lnTo>
                    <a:pt x="366661" y="89654"/>
                  </a:lnTo>
                  <a:cubicBezTo>
                    <a:pt x="218071" y="132422"/>
                    <a:pt x="127489" y="233863"/>
                    <a:pt x="89579" y="399122"/>
                  </a:cubicBezTo>
                  <a:lnTo>
                    <a:pt x="73387" y="399122"/>
                  </a:lnTo>
                  <a:cubicBezTo>
                    <a:pt x="58528" y="399122"/>
                    <a:pt x="43288" y="399122"/>
                    <a:pt x="28048" y="399122"/>
                  </a:cubicBezTo>
                  <a:cubicBezTo>
                    <a:pt x="14223" y="397796"/>
                    <a:pt x="1941" y="407927"/>
                    <a:pt x="616" y="421752"/>
                  </a:cubicBezTo>
                  <a:cubicBezTo>
                    <a:pt x="462" y="423348"/>
                    <a:pt x="462" y="424956"/>
                    <a:pt x="616" y="426554"/>
                  </a:cubicBezTo>
                  <a:cubicBezTo>
                    <a:pt x="616" y="434936"/>
                    <a:pt x="616" y="443318"/>
                    <a:pt x="616" y="451985"/>
                  </a:cubicBezTo>
                  <a:cubicBezTo>
                    <a:pt x="616" y="469702"/>
                    <a:pt x="616" y="487990"/>
                    <a:pt x="139" y="505897"/>
                  </a:cubicBezTo>
                  <a:cubicBezTo>
                    <a:pt x="-667" y="514350"/>
                    <a:pt x="2056" y="522761"/>
                    <a:pt x="7664" y="529138"/>
                  </a:cubicBezTo>
                  <a:cubicBezTo>
                    <a:pt x="14140" y="535344"/>
                    <a:pt x="22901" y="538587"/>
                    <a:pt x="31858" y="538091"/>
                  </a:cubicBezTo>
                  <a:cubicBezTo>
                    <a:pt x="260934" y="538091"/>
                    <a:pt x="494296" y="538091"/>
                    <a:pt x="720039" y="538091"/>
                  </a:cubicBezTo>
                  <a:lnTo>
                    <a:pt x="952449" y="538091"/>
                  </a:lnTo>
                  <a:cubicBezTo>
                    <a:pt x="954259" y="538233"/>
                    <a:pt x="956068" y="538233"/>
                    <a:pt x="957878" y="538091"/>
                  </a:cubicBezTo>
                  <a:cubicBezTo>
                    <a:pt x="970975" y="537542"/>
                    <a:pt x="981405" y="526912"/>
                    <a:pt x="981691" y="513803"/>
                  </a:cubicBezTo>
                  <a:cubicBezTo>
                    <a:pt x="981976" y="484085"/>
                    <a:pt x="981976" y="453986"/>
                    <a:pt x="981786" y="423982"/>
                  </a:cubicBezTo>
                  <a:close/>
                  <a:moveTo>
                    <a:pt x="931113" y="487514"/>
                  </a:moveTo>
                  <a:lnTo>
                    <a:pt x="51098" y="487514"/>
                  </a:lnTo>
                  <a:lnTo>
                    <a:pt x="51098" y="449414"/>
                  </a:lnTo>
                  <a:lnTo>
                    <a:pt x="111201" y="449414"/>
                  </a:lnTo>
                  <a:cubicBezTo>
                    <a:pt x="125311" y="451034"/>
                    <a:pt x="138064" y="440909"/>
                    <a:pt x="139684" y="426797"/>
                  </a:cubicBezTo>
                  <a:cubicBezTo>
                    <a:pt x="139871" y="425167"/>
                    <a:pt x="139902" y="423523"/>
                    <a:pt x="139776" y="421886"/>
                  </a:cubicBezTo>
                  <a:cubicBezTo>
                    <a:pt x="143037" y="384508"/>
                    <a:pt x="153517" y="348117"/>
                    <a:pt x="170637" y="314730"/>
                  </a:cubicBezTo>
                  <a:cubicBezTo>
                    <a:pt x="211118" y="229005"/>
                    <a:pt x="274174" y="171855"/>
                    <a:pt x="358279" y="145090"/>
                  </a:cubicBezTo>
                  <a:lnTo>
                    <a:pt x="365995" y="142899"/>
                  </a:lnTo>
                  <a:lnTo>
                    <a:pt x="366757" y="142899"/>
                  </a:lnTo>
                  <a:lnTo>
                    <a:pt x="366757" y="187381"/>
                  </a:lnTo>
                  <a:cubicBezTo>
                    <a:pt x="365855" y="201608"/>
                    <a:pt x="376659" y="213873"/>
                    <a:pt x="390886" y="214774"/>
                  </a:cubicBezTo>
                  <a:cubicBezTo>
                    <a:pt x="391161" y="214791"/>
                    <a:pt x="391437" y="214804"/>
                    <a:pt x="391712" y="214813"/>
                  </a:cubicBezTo>
                  <a:cubicBezTo>
                    <a:pt x="398079" y="214824"/>
                    <a:pt x="404184" y="212286"/>
                    <a:pt x="408667" y="207764"/>
                  </a:cubicBezTo>
                  <a:cubicBezTo>
                    <a:pt x="413887" y="202348"/>
                    <a:pt x="416763" y="195093"/>
                    <a:pt x="416668" y="187571"/>
                  </a:cubicBezTo>
                  <a:cubicBezTo>
                    <a:pt x="416668" y="154710"/>
                    <a:pt x="416668" y="121849"/>
                    <a:pt x="416668" y="88511"/>
                  </a:cubicBezTo>
                  <a:lnTo>
                    <a:pt x="416668" y="51078"/>
                  </a:lnTo>
                  <a:lnTo>
                    <a:pt x="566210" y="51078"/>
                  </a:lnTo>
                  <a:lnTo>
                    <a:pt x="566210" y="186238"/>
                  </a:lnTo>
                  <a:cubicBezTo>
                    <a:pt x="564780" y="200528"/>
                    <a:pt x="575206" y="213271"/>
                    <a:pt x="589496" y="214700"/>
                  </a:cubicBezTo>
                  <a:cubicBezTo>
                    <a:pt x="590051" y="214756"/>
                    <a:pt x="590608" y="214793"/>
                    <a:pt x="591166" y="214813"/>
                  </a:cubicBezTo>
                  <a:cubicBezTo>
                    <a:pt x="597444" y="214856"/>
                    <a:pt x="603480" y="212387"/>
                    <a:pt x="607930" y="207955"/>
                  </a:cubicBezTo>
                  <a:cubicBezTo>
                    <a:pt x="613417" y="202272"/>
                    <a:pt x="616372" y="194610"/>
                    <a:pt x="616121" y="186714"/>
                  </a:cubicBezTo>
                  <a:cubicBezTo>
                    <a:pt x="616121" y="175856"/>
                    <a:pt x="616121" y="165092"/>
                    <a:pt x="616121" y="153853"/>
                  </a:cubicBezTo>
                  <a:lnTo>
                    <a:pt x="616121" y="142804"/>
                  </a:lnTo>
                  <a:lnTo>
                    <a:pt x="616978" y="142804"/>
                  </a:lnTo>
                  <a:cubicBezTo>
                    <a:pt x="619741" y="143566"/>
                    <a:pt x="622122" y="144137"/>
                    <a:pt x="624313" y="144899"/>
                  </a:cubicBezTo>
                  <a:cubicBezTo>
                    <a:pt x="709180" y="172331"/>
                    <a:pt x="772807" y="230624"/>
                    <a:pt x="813479" y="317969"/>
                  </a:cubicBezTo>
                  <a:cubicBezTo>
                    <a:pt x="830472" y="351790"/>
                    <a:pt x="840482" y="388686"/>
                    <a:pt x="842911" y="426458"/>
                  </a:cubicBezTo>
                  <a:cubicBezTo>
                    <a:pt x="844102" y="439535"/>
                    <a:pt x="855113" y="449517"/>
                    <a:pt x="868248" y="449414"/>
                  </a:cubicBezTo>
                  <a:cubicBezTo>
                    <a:pt x="883393" y="449414"/>
                    <a:pt x="898442" y="449414"/>
                    <a:pt x="913777" y="449414"/>
                  </a:cubicBezTo>
                  <a:lnTo>
                    <a:pt x="930732" y="449414"/>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sp>
          <p:nvSpPr>
            <p:cNvPr id="13" name="Freeform: Shape 12">
              <a:extLst>
                <a:ext uri="{FF2B5EF4-FFF2-40B4-BE49-F238E27FC236}">
                  <a16:creationId xmlns:a16="http://schemas.microsoft.com/office/drawing/2014/main" id="{1C6C9594-1458-4DE1-87E4-06CC9CF8B031}"/>
                </a:ext>
              </a:extLst>
            </p:cNvPr>
            <p:cNvSpPr/>
            <p:nvPr/>
          </p:nvSpPr>
          <p:spPr bwMode="black">
            <a:xfrm>
              <a:off x="257535" y="794716"/>
              <a:ext cx="914621" cy="327275"/>
            </a:xfrm>
            <a:custGeom>
              <a:avLst/>
              <a:gdLst>
                <a:gd name="connsiteX0" fmla="*/ 856890 w 914621"/>
                <a:gd name="connsiteY0" fmla="*/ 55866 h 327275"/>
                <a:gd name="connsiteX1" fmla="*/ 837840 w 914621"/>
                <a:gd name="connsiteY1" fmla="*/ 55866 h 327275"/>
                <a:gd name="connsiteX2" fmla="*/ 837840 w 914621"/>
                <a:gd name="connsiteY2" fmla="*/ 48722 h 327275"/>
                <a:gd name="connsiteX3" fmla="*/ 837840 w 914621"/>
                <a:gd name="connsiteY3" fmla="*/ 28815 h 327275"/>
                <a:gd name="connsiteX4" fmla="*/ 816218 w 914621"/>
                <a:gd name="connsiteY4" fmla="*/ 240 h 327275"/>
                <a:gd name="connsiteX5" fmla="*/ 809265 w 914621"/>
                <a:gd name="connsiteY5" fmla="*/ 240 h 327275"/>
                <a:gd name="connsiteX6" fmla="*/ 104986 w 914621"/>
                <a:gd name="connsiteY6" fmla="*/ 240 h 327275"/>
                <a:gd name="connsiteX7" fmla="*/ 77805 w 914621"/>
                <a:gd name="connsiteY7" fmla="*/ 22751 h 327275"/>
                <a:gd name="connsiteX8" fmla="*/ 77840 w 914621"/>
                <a:gd name="connsiteY8" fmla="*/ 27767 h 327275"/>
                <a:gd name="connsiteX9" fmla="*/ 77840 w 914621"/>
                <a:gd name="connsiteY9" fmla="*/ 55676 h 327275"/>
                <a:gd name="connsiteX10" fmla="*/ 54599 w 914621"/>
                <a:gd name="connsiteY10" fmla="*/ 55676 h 327275"/>
                <a:gd name="connsiteX11" fmla="*/ 28786 w 914621"/>
                <a:gd name="connsiteY11" fmla="*/ 55676 h 327275"/>
                <a:gd name="connsiteX12" fmla="*/ 211 w 914621"/>
                <a:gd name="connsiteY12" fmla="*/ 84251 h 327275"/>
                <a:gd name="connsiteX13" fmla="*/ 211 w 914621"/>
                <a:gd name="connsiteY13" fmla="*/ 165499 h 327275"/>
                <a:gd name="connsiteX14" fmla="*/ 22273 w 914621"/>
                <a:gd name="connsiteY14" fmla="*/ 194074 h 327275"/>
                <a:gd name="connsiteX15" fmla="*/ 28786 w 914621"/>
                <a:gd name="connsiteY15" fmla="*/ 194074 h 327275"/>
                <a:gd name="connsiteX16" fmla="*/ 78221 w 914621"/>
                <a:gd name="connsiteY16" fmla="*/ 194074 h 327275"/>
                <a:gd name="connsiteX17" fmla="*/ 86889 w 914621"/>
                <a:gd name="connsiteY17" fmla="*/ 225316 h 327275"/>
                <a:gd name="connsiteX18" fmla="*/ 89842 w 914621"/>
                <a:gd name="connsiteY18" fmla="*/ 230364 h 327275"/>
                <a:gd name="connsiteX19" fmla="*/ 107177 w 914621"/>
                <a:gd name="connsiteY19" fmla="*/ 261511 h 327275"/>
                <a:gd name="connsiteX20" fmla="*/ 108225 w 914621"/>
                <a:gd name="connsiteY20" fmla="*/ 263511 h 327275"/>
                <a:gd name="connsiteX21" fmla="*/ 133561 w 914621"/>
                <a:gd name="connsiteY21" fmla="*/ 309422 h 327275"/>
                <a:gd name="connsiteX22" fmla="*/ 162708 w 914621"/>
                <a:gd name="connsiteY22" fmla="*/ 327233 h 327275"/>
                <a:gd name="connsiteX23" fmla="*/ 163279 w 914621"/>
                <a:gd name="connsiteY23" fmla="*/ 327233 h 327275"/>
                <a:gd name="connsiteX24" fmla="*/ 352636 w 914621"/>
                <a:gd name="connsiteY24" fmla="*/ 327233 h 327275"/>
                <a:gd name="connsiteX25" fmla="*/ 352636 w 914621"/>
                <a:gd name="connsiteY25" fmla="*/ 327233 h 327275"/>
                <a:gd name="connsiteX26" fmla="*/ 381211 w 914621"/>
                <a:gd name="connsiteY26" fmla="*/ 312755 h 327275"/>
                <a:gd name="connsiteX27" fmla="*/ 390736 w 914621"/>
                <a:gd name="connsiteY27" fmla="*/ 299611 h 327275"/>
                <a:gd name="connsiteX28" fmla="*/ 431122 w 914621"/>
                <a:gd name="connsiteY28" fmla="*/ 246652 h 327275"/>
                <a:gd name="connsiteX29" fmla="*/ 453030 w 914621"/>
                <a:gd name="connsiteY29" fmla="*/ 188645 h 327275"/>
                <a:gd name="connsiteX30" fmla="*/ 456459 w 914621"/>
                <a:gd name="connsiteY30" fmla="*/ 160070 h 327275"/>
                <a:gd name="connsiteX31" fmla="*/ 457507 w 914621"/>
                <a:gd name="connsiteY31" fmla="*/ 152640 h 327275"/>
                <a:gd name="connsiteX32" fmla="*/ 457507 w 914621"/>
                <a:gd name="connsiteY32" fmla="*/ 154640 h 327275"/>
                <a:gd name="connsiteX33" fmla="*/ 458935 w 914621"/>
                <a:gd name="connsiteY33" fmla="*/ 167499 h 327275"/>
                <a:gd name="connsiteX34" fmla="*/ 458935 w 914621"/>
                <a:gd name="connsiteY34" fmla="*/ 167499 h 327275"/>
                <a:gd name="connsiteX35" fmla="*/ 461888 w 914621"/>
                <a:gd name="connsiteY35" fmla="*/ 190169 h 327275"/>
                <a:gd name="connsiteX36" fmla="*/ 463222 w 914621"/>
                <a:gd name="connsiteY36" fmla="*/ 201313 h 327275"/>
                <a:gd name="connsiteX37" fmla="*/ 471794 w 914621"/>
                <a:gd name="connsiteY37" fmla="*/ 229888 h 327275"/>
                <a:gd name="connsiteX38" fmla="*/ 534373 w 914621"/>
                <a:gd name="connsiteY38" fmla="*/ 313327 h 327275"/>
                <a:gd name="connsiteX39" fmla="*/ 561043 w 914621"/>
                <a:gd name="connsiteY39" fmla="*/ 326471 h 327275"/>
                <a:gd name="connsiteX40" fmla="*/ 752210 w 914621"/>
                <a:gd name="connsiteY40" fmla="*/ 326471 h 327275"/>
                <a:gd name="connsiteX41" fmla="*/ 752210 w 914621"/>
                <a:gd name="connsiteY41" fmla="*/ 326471 h 327275"/>
                <a:gd name="connsiteX42" fmla="*/ 780785 w 914621"/>
                <a:gd name="connsiteY42" fmla="*/ 309612 h 327275"/>
                <a:gd name="connsiteX43" fmla="*/ 797644 w 914621"/>
                <a:gd name="connsiteY43" fmla="*/ 279132 h 327275"/>
                <a:gd name="connsiteX44" fmla="*/ 798216 w 914621"/>
                <a:gd name="connsiteY44" fmla="*/ 278084 h 327275"/>
                <a:gd name="connsiteX45" fmla="*/ 819076 w 914621"/>
                <a:gd name="connsiteY45" fmla="*/ 239984 h 327275"/>
                <a:gd name="connsiteX46" fmla="*/ 824886 w 914621"/>
                <a:gd name="connsiteY46" fmla="*/ 230459 h 327275"/>
                <a:gd name="connsiteX47" fmla="*/ 837173 w 914621"/>
                <a:gd name="connsiteY47" fmla="*/ 193407 h 327275"/>
                <a:gd name="connsiteX48" fmla="*/ 886894 w 914621"/>
                <a:gd name="connsiteY48" fmla="*/ 193407 h 327275"/>
                <a:gd name="connsiteX49" fmla="*/ 914411 w 914621"/>
                <a:gd name="connsiteY49" fmla="*/ 170252 h 327275"/>
                <a:gd name="connsiteX50" fmla="*/ 914421 w 914621"/>
                <a:gd name="connsiteY50" fmla="*/ 165975 h 327275"/>
                <a:gd name="connsiteX51" fmla="*/ 914421 w 914621"/>
                <a:gd name="connsiteY51" fmla="*/ 147020 h 327275"/>
                <a:gd name="connsiteX52" fmla="*/ 914421 w 914621"/>
                <a:gd name="connsiteY52" fmla="*/ 115207 h 327275"/>
                <a:gd name="connsiteX53" fmla="*/ 907182 w 914621"/>
                <a:gd name="connsiteY53" fmla="*/ 63010 h 327275"/>
                <a:gd name="connsiteX54" fmla="*/ 856890 w 914621"/>
                <a:gd name="connsiteY54" fmla="*/ 55866 h 327275"/>
                <a:gd name="connsiteX55" fmla="*/ 77269 w 914621"/>
                <a:gd name="connsiteY55" fmla="*/ 144163 h 327275"/>
                <a:gd name="connsiteX56" fmla="*/ 50694 w 914621"/>
                <a:gd name="connsiteY56" fmla="*/ 144163 h 327275"/>
                <a:gd name="connsiteX57" fmla="*/ 50694 w 914621"/>
                <a:gd name="connsiteY57" fmla="*/ 106634 h 327275"/>
                <a:gd name="connsiteX58" fmla="*/ 77269 w 914621"/>
                <a:gd name="connsiteY58" fmla="*/ 106634 h 327275"/>
                <a:gd name="connsiteX59" fmla="*/ 787167 w 914621"/>
                <a:gd name="connsiteY59" fmla="*/ 189121 h 327275"/>
                <a:gd name="connsiteX60" fmla="*/ 783928 w 914621"/>
                <a:gd name="connsiteY60" fmla="*/ 201599 h 327275"/>
                <a:gd name="connsiteX61" fmla="*/ 763450 w 914621"/>
                <a:gd name="connsiteY61" fmla="*/ 238841 h 327275"/>
                <a:gd name="connsiteX62" fmla="*/ 763450 w 914621"/>
                <a:gd name="connsiteY62" fmla="*/ 239699 h 327275"/>
                <a:gd name="connsiteX63" fmla="*/ 745257 w 914621"/>
                <a:gd name="connsiteY63" fmla="*/ 272750 h 327275"/>
                <a:gd name="connsiteX64" fmla="*/ 736303 w 914621"/>
                <a:gd name="connsiteY64" fmla="*/ 277799 h 327275"/>
                <a:gd name="connsiteX65" fmla="*/ 655531 w 914621"/>
                <a:gd name="connsiteY65" fmla="*/ 277799 h 327275"/>
                <a:gd name="connsiteX66" fmla="*/ 576474 w 914621"/>
                <a:gd name="connsiteY66" fmla="*/ 277799 h 327275"/>
                <a:gd name="connsiteX67" fmla="*/ 566949 w 914621"/>
                <a:gd name="connsiteY67" fmla="*/ 272655 h 327275"/>
                <a:gd name="connsiteX68" fmla="*/ 547899 w 914621"/>
                <a:gd name="connsiteY68" fmla="*/ 246557 h 327275"/>
                <a:gd name="connsiteX69" fmla="*/ 547899 w 914621"/>
                <a:gd name="connsiteY69" fmla="*/ 246557 h 327275"/>
                <a:gd name="connsiteX70" fmla="*/ 522086 w 914621"/>
                <a:gd name="connsiteY70" fmla="*/ 211600 h 327275"/>
                <a:gd name="connsiteX71" fmla="*/ 515704 w 914621"/>
                <a:gd name="connsiteY71" fmla="*/ 195407 h 327275"/>
                <a:gd name="connsiteX72" fmla="*/ 510180 w 914621"/>
                <a:gd name="connsiteY72" fmla="*/ 153593 h 327275"/>
                <a:gd name="connsiteX73" fmla="*/ 506370 w 914621"/>
                <a:gd name="connsiteY73" fmla="*/ 124160 h 327275"/>
                <a:gd name="connsiteX74" fmla="*/ 480790 w 914621"/>
                <a:gd name="connsiteY74" fmla="*/ 100435 h 327275"/>
                <a:gd name="connsiteX75" fmla="*/ 478462 w 914621"/>
                <a:gd name="connsiteY75" fmla="*/ 100634 h 327275"/>
                <a:gd name="connsiteX76" fmla="*/ 435885 w 914621"/>
                <a:gd name="connsiteY76" fmla="*/ 100634 h 327275"/>
                <a:gd name="connsiteX77" fmla="*/ 410453 w 914621"/>
                <a:gd name="connsiteY77" fmla="*/ 122827 h 327275"/>
                <a:gd name="connsiteX78" fmla="*/ 406643 w 914621"/>
                <a:gd name="connsiteY78" fmla="*/ 152640 h 327275"/>
                <a:gd name="connsiteX79" fmla="*/ 406643 w 914621"/>
                <a:gd name="connsiteY79" fmla="*/ 152640 h 327275"/>
                <a:gd name="connsiteX80" fmla="*/ 401119 w 914621"/>
                <a:gd name="connsiteY80" fmla="*/ 194550 h 327275"/>
                <a:gd name="connsiteX81" fmla="*/ 394737 w 914621"/>
                <a:gd name="connsiteY81" fmla="*/ 210838 h 327275"/>
                <a:gd name="connsiteX82" fmla="*/ 368448 w 914621"/>
                <a:gd name="connsiteY82" fmla="*/ 246461 h 327275"/>
                <a:gd name="connsiteX83" fmla="*/ 368448 w 914621"/>
                <a:gd name="connsiteY83" fmla="*/ 246461 h 327275"/>
                <a:gd name="connsiteX84" fmla="*/ 349398 w 914621"/>
                <a:gd name="connsiteY84" fmla="*/ 272084 h 327275"/>
                <a:gd name="connsiteX85" fmla="*/ 339873 w 914621"/>
                <a:gd name="connsiteY85" fmla="*/ 277322 h 327275"/>
                <a:gd name="connsiteX86" fmla="*/ 179091 w 914621"/>
                <a:gd name="connsiteY86" fmla="*/ 277322 h 327275"/>
                <a:gd name="connsiteX87" fmla="*/ 170995 w 914621"/>
                <a:gd name="connsiteY87" fmla="*/ 272369 h 327275"/>
                <a:gd name="connsiteX88" fmla="*/ 148420 w 914621"/>
                <a:gd name="connsiteY88" fmla="*/ 231317 h 327275"/>
                <a:gd name="connsiteX89" fmla="*/ 145468 w 914621"/>
                <a:gd name="connsiteY89" fmla="*/ 225983 h 327275"/>
                <a:gd name="connsiteX90" fmla="*/ 130894 w 914621"/>
                <a:gd name="connsiteY90" fmla="*/ 199694 h 327275"/>
                <a:gd name="connsiteX91" fmla="*/ 128513 w 914621"/>
                <a:gd name="connsiteY91" fmla="*/ 192550 h 327275"/>
                <a:gd name="connsiteX92" fmla="*/ 128513 w 914621"/>
                <a:gd name="connsiteY92" fmla="*/ 75964 h 327275"/>
                <a:gd name="connsiteX93" fmla="*/ 128513 w 914621"/>
                <a:gd name="connsiteY93" fmla="*/ 50818 h 327275"/>
                <a:gd name="connsiteX94" fmla="*/ 787738 w 914621"/>
                <a:gd name="connsiteY94" fmla="*/ 50818 h 327275"/>
                <a:gd name="connsiteX95" fmla="*/ 787738 w 914621"/>
                <a:gd name="connsiteY95" fmla="*/ 51389 h 327275"/>
                <a:gd name="connsiteX96" fmla="*/ 787738 w 914621"/>
                <a:gd name="connsiteY96" fmla="*/ 57104 h 327275"/>
                <a:gd name="connsiteX97" fmla="*/ 787738 w 914621"/>
                <a:gd name="connsiteY97" fmla="*/ 79107 h 327275"/>
                <a:gd name="connsiteX98" fmla="*/ 787167 w 914621"/>
                <a:gd name="connsiteY98" fmla="*/ 189121 h 327275"/>
                <a:gd name="connsiteX99" fmla="*/ 864224 w 914621"/>
                <a:gd name="connsiteY99" fmla="*/ 144258 h 327275"/>
                <a:gd name="connsiteX100" fmla="*/ 837840 w 914621"/>
                <a:gd name="connsiteY100" fmla="*/ 144258 h 327275"/>
                <a:gd name="connsiteX101" fmla="*/ 837840 w 914621"/>
                <a:gd name="connsiteY101" fmla="*/ 106158 h 327275"/>
                <a:gd name="connsiteX102" fmla="*/ 864224 w 914621"/>
                <a:gd name="connsiteY102" fmla="*/ 106158 h 32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4621" h="327275">
                  <a:moveTo>
                    <a:pt x="856890" y="55866"/>
                  </a:moveTo>
                  <a:lnTo>
                    <a:pt x="837840" y="55866"/>
                  </a:lnTo>
                  <a:lnTo>
                    <a:pt x="837840" y="48722"/>
                  </a:lnTo>
                  <a:cubicBezTo>
                    <a:pt x="837840" y="41769"/>
                    <a:pt x="837840" y="35292"/>
                    <a:pt x="837840" y="28815"/>
                  </a:cubicBezTo>
                  <a:cubicBezTo>
                    <a:pt x="839764" y="14954"/>
                    <a:pt x="830086" y="2161"/>
                    <a:pt x="816218" y="240"/>
                  </a:cubicBezTo>
                  <a:cubicBezTo>
                    <a:pt x="813913" y="-80"/>
                    <a:pt x="811570" y="-80"/>
                    <a:pt x="809265" y="240"/>
                  </a:cubicBezTo>
                  <a:lnTo>
                    <a:pt x="104986" y="240"/>
                  </a:lnTo>
                  <a:cubicBezTo>
                    <a:pt x="91265" y="-1050"/>
                    <a:pt x="79095" y="9029"/>
                    <a:pt x="77805" y="22751"/>
                  </a:cubicBezTo>
                  <a:cubicBezTo>
                    <a:pt x="77649" y="24420"/>
                    <a:pt x="77660" y="26100"/>
                    <a:pt x="77840" y="27767"/>
                  </a:cubicBezTo>
                  <a:lnTo>
                    <a:pt x="77840" y="55676"/>
                  </a:lnTo>
                  <a:lnTo>
                    <a:pt x="54599" y="55676"/>
                  </a:lnTo>
                  <a:cubicBezTo>
                    <a:pt x="45931" y="55676"/>
                    <a:pt x="37359" y="55676"/>
                    <a:pt x="28786" y="55676"/>
                  </a:cubicBezTo>
                  <a:cubicBezTo>
                    <a:pt x="9736" y="55676"/>
                    <a:pt x="211" y="65201"/>
                    <a:pt x="211" y="84251"/>
                  </a:cubicBezTo>
                  <a:lnTo>
                    <a:pt x="211" y="165499"/>
                  </a:lnTo>
                  <a:cubicBezTo>
                    <a:pt x="-1587" y="179481"/>
                    <a:pt x="8290" y="192274"/>
                    <a:pt x="22273" y="194074"/>
                  </a:cubicBezTo>
                  <a:cubicBezTo>
                    <a:pt x="24435" y="194350"/>
                    <a:pt x="26624" y="194350"/>
                    <a:pt x="28786" y="194074"/>
                  </a:cubicBezTo>
                  <a:lnTo>
                    <a:pt x="78221" y="194074"/>
                  </a:lnTo>
                  <a:cubicBezTo>
                    <a:pt x="77019" y="205208"/>
                    <a:pt x="80120" y="216391"/>
                    <a:pt x="86889" y="225316"/>
                  </a:cubicBezTo>
                  <a:lnTo>
                    <a:pt x="89842" y="230364"/>
                  </a:lnTo>
                  <a:cubicBezTo>
                    <a:pt x="95557" y="240842"/>
                    <a:pt x="101367" y="251129"/>
                    <a:pt x="107177" y="261511"/>
                  </a:cubicBezTo>
                  <a:lnTo>
                    <a:pt x="108225" y="263511"/>
                  </a:lnTo>
                  <a:cubicBezTo>
                    <a:pt x="116607" y="278561"/>
                    <a:pt x="125275" y="294086"/>
                    <a:pt x="133561" y="309422"/>
                  </a:cubicBezTo>
                  <a:cubicBezTo>
                    <a:pt x="138662" y="320813"/>
                    <a:pt x="150245" y="327891"/>
                    <a:pt x="162708" y="327233"/>
                  </a:cubicBezTo>
                  <a:lnTo>
                    <a:pt x="163279" y="327233"/>
                  </a:lnTo>
                  <a:cubicBezTo>
                    <a:pt x="225192" y="327233"/>
                    <a:pt x="288914" y="327233"/>
                    <a:pt x="352636" y="327233"/>
                  </a:cubicBezTo>
                  <a:lnTo>
                    <a:pt x="352636" y="327233"/>
                  </a:lnTo>
                  <a:cubicBezTo>
                    <a:pt x="364052" y="327805"/>
                    <a:pt x="374920" y="322299"/>
                    <a:pt x="381211" y="312755"/>
                  </a:cubicBezTo>
                  <a:lnTo>
                    <a:pt x="390736" y="299611"/>
                  </a:lnTo>
                  <a:cubicBezTo>
                    <a:pt x="403500" y="281799"/>
                    <a:pt x="416740" y="263511"/>
                    <a:pt x="431122" y="246652"/>
                  </a:cubicBezTo>
                  <a:cubicBezTo>
                    <a:pt x="444755" y="230335"/>
                    <a:pt x="452476" y="209895"/>
                    <a:pt x="453030" y="188645"/>
                  </a:cubicBezTo>
                  <a:cubicBezTo>
                    <a:pt x="453601" y="179120"/>
                    <a:pt x="455125" y="169595"/>
                    <a:pt x="456459" y="160070"/>
                  </a:cubicBezTo>
                  <a:cubicBezTo>
                    <a:pt x="456459" y="157593"/>
                    <a:pt x="457221" y="155117"/>
                    <a:pt x="457507" y="152640"/>
                  </a:cubicBezTo>
                  <a:cubicBezTo>
                    <a:pt x="457550" y="153306"/>
                    <a:pt x="457550" y="153974"/>
                    <a:pt x="457507" y="154640"/>
                  </a:cubicBezTo>
                  <a:lnTo>
                    <a:pt x="458935" y="167499"/>
                  </a:lnTo>
                  <a:lnTo>
                    <a:pt x="458935" y="167499"/>
                  </a:lnTo>
                  <a:cubicBezTo>
                    <a:pt x="459793" y="174929"/>
                    <a:pt x="460555" y="182644"/>
                    <a:pt x="461888" y="190169"/>
                  </a:cubicBezTo>
                  <a:cubicBezTo>
                    <a:pt x="462555" y="193788"/>
                    <a:pt x="462841" y="197598"/>
                    <a:pt x="463222" y="201313"/>
                  </a:cubicBezTo>
                  <a:cubicBezTo>
                    <a:pt x="463135" y="211486"/>
                    <a:pt x="466123" y="221449"/>
                    <a:pt x="471794" y="229888"/>
                  </a:cubicBezTo>
                  <a:cubicBezTo>
                    <a:pt x="490844" y="255224"/>
                    <a:pt x="511513" y="282466"/>
                    <a:pt x="534373" y="313327"/>
                  </a:cubicBezTo>
                  <a:cubicBezTo>
                    <a:pt x="540353" y="322071"/>
                    <a:pt x="550467" y="327052"/>
                    <a:pt x="561043" y="326471"/>
                  </a:cubicBezTo>
                  <a:cubicBezTo>
                    <a:pt x="628861" y="326471"/>
                    <a:pt x="691441" y="326471"/>
                    <a:pt x="752210" y="326471"/>
                  </a:cubicBezTo>
                  <a:lnTo>
                    <a:pt x="752210" y="326471"/>
                  </a:lnTo>
                  <a:cubicBezTo>
                    <a:pt x="764316" y="327348"/>
                    <a:pt x="775699" y="320632"/>
                    <a:pt x="780785" y="309612"/>
                  </a:cubicBezTo>
                  <a:cubicBezTo>
                    <a:pt x="786214" y="299516"/>
                    <a:pt x="791834" y="289419"/>
                    <a:pt x="797644" y="279132"/>
                  </a:cubicBezTo>
                  <a:lnTo>
                    <a:pt x="798216" y="278084"/>
                  </a:lnTo>
                  <a:cubicBezTo>
                    <a:pt x="805169" y="265702"/>
                    <a:pt x="812313" y="252938"/>
                    <a:pt x="819076" y="239984"/>
                  </a:cubicBezTo>
                  <a:cubicBezTo>
                    <a:pt x="820885" y="236651"/>
                    <a:pt x="822981" y="233222"/>
                    <a:pt x="824886" y="230459"/>
                  </a:cubicBezTo>
                  <a:cubicBezTo>
                    <a:pt x="833039" y="219848"/>
                    <a:pt x="837373" y="206790"/>
                    <a:pt x="837173" y="193407"/>
                  </a:cubicBezTo>
                  <a:lnTo>
                    <a:pt x="886894" y="193407"/>
                  </a:lnTo>
                  <a:cubicBezTo>
                    <a:pt x="900886" y="194617"/>
                    <a:pt x="913211" y="184244"/>
                    <a:pt x="914411" y="170252"/>
                  </a:cubicBezTo>
                  <a:cubicBezTo>
                    <a:pt x="914535" y="168833"/>
                    <a:pt x="914535" y="167394"/>
                    <a:pt x="914421" y="165975"/>
                  </a:cubicBezTo>
                  <a:lnTo>
                    <a:pt x="914421" y="147020"/>
                  </a:lnTo>
                  <a:cubicBezTo>
                    <a:pt x="914421" y="136733"/>
                    <a:pt x="914421" y="126065"/>
                    <a:pt x="914421" y="115207"/>
                  </a:cubicBezTo>
                  <a:cubicBezTo>
                    <a:pt x="914897" y="85679"/>
                    <a:pt x="915183" y="70916"/>
                    <a:pt x="907182" y="63010"/>
                  </a:cubicBezTo>
                  <a:cubicBezTo>
                    <a:pt x="899181" y="55104"/>
                    <a:pt x="885465" y="55485"/>
                    <a:pt x="856890" y="55866"/>
                  </a:cubicBezTo>
                  <a:close/>
                  <a:moveTo>
                    <a:pt x="77269" y="144163"/>
                  </a:moveTo>
                  <a:lnTo>
                    <a:pt x="50694" y="144163"/>
                  </a:lnTo>
                  <a:lnTo>
                    <a:pt x="50694" y="106634"/>
                  </a:lnTo>
                  <a:lnTo>
                    <a:pt x="77269" y="106634"/>
                  </a:lnTo>
                  <a:close/>
                  <a:moveTo>
                    <a:pt x="787167" y="189121"/>
                  </a:moveTo>
                  <a:cubicBezTo>
                    <a:pt x="787091" y="193474"/>
                    <a:pt x="785976" y="197750"/>
                    <a:pt x="783928" y="201599"/>
                  </a:cubicBezTo>
                  <a:cubicBezTo>
                    <a:pt x="777166" y="214076"/>
                    <a:pt x="770212" y="226649"/>
                    <a:pt x="763450" y="238841"/>
                  </a:cubicBezTo>
                  <a:lnTo>
                    <a:pt x="763450" y="239699"/>
                  </a:lnTo>
                  <a:cubicBezTo>
                    <a:pt x="757449" y="250462"/>
                    <a:pt x="751258" y="261701"/>
                    <a:pt x="745257" y="272750"/>
                  </a:cubicBezTo>
                  <a:cubicBezTo>
                    <a:pt x="743771" y="276284"/>
                    <a:pt x="740094" y="278360"/>
                    <a:pt x="736303" y="277799"/>
                  </a:cubicBezTo>
                  <a:lnTo>
                    <a:pt x="655531" y="277799"/>
                  </a:lnTo>
                  <a:lnTo>
                    <a:pt x="576474" y="277799"/>
                  </a:lnTo>
                  <a:cubicBezTo>
                    <a:pt x="572600" y="277941"/>
                    <a:pt x="568954" y="275970"/>
                    <a:pt x="566949" y="272655"/>
                  </a:cubicBezTo>
                  <a:cubicBezTo>
                    <a:pt x="560567" y="263892"/>
                    <a:pt x="553900" y="255129"/>
                    <a:pt x="547899" y="246557"/>
                  </a:cubicBezTo>
                  <a:lnTo>
                    <a:pt x="547899" y="246557"/>
                  </a:lnTo>
                  <a:cubicBezTo>
                    <a:pt x="539326" y="235127"/>
                    <a:pt x="530563" y="223411"/>
                    <a:pt x="522086" y="211600"/>
                  </a:cubicBezTo>
                  <a:cubicBezTo>
                    <a:pt x="518738" y="206771"/>
                    <a:pt x="516554" y="201227"/>
                    <a:pt x="515704" y="195407"/>
                  </a:cubicBezTo>
                  <a:cubicBezTo>
                    <a:pt x="513609" y="181596"/>
                    <a:pt x="511894" y="167499"/>
                    <a:pt x="510180" y="153593"/>
                  </a:cubicBezTo>
                  <a:cubicBezTo>
                    <a:pt x="508942" y="144068"/>
                    <a:pt x="507703" y="133971"/>
                    <a:pt x="506370" y="124160"/>
                  </a:cubicBezTo>
                  <a:cubicBezTo>
                    <a:pt x="505857" y="110545"/>
                    <a:pt x="494406" y="99923"/>
                    <a:pt x="480790" y="100435"/>
                  </a:cubicBezTo>
                  <a:cubicBezTo>
                    <a:pt x="480011" y="100464"/>
                    <a:pt x="479234" y="100531"/>
                    <a:pt x="478462" y="100634"/>
                  </a:cubicBezTo>
                  <a:cubicBezTo>
                    <a:pt x="462745" y="100634"/>
                    <a:pt x="449220" y="100634"/>
                    <a:pt x="435885" y="100634"/>
                  </a:cubicBezTo>
                  <a:cubicBezTo>
                    <a:pt x="422830" y="100020"/>
                    <a:pt x="411613" y="109809"/>
                    <a:pt x="410453" y="122827"/>
                  </a:cubicBezTo>
                  <a:cubicBezTo>
                    <a:pt x="409120" y="132352"/>
                    <a:pt x="407786" y="143020"/>
                    <a:pt x="406643" y="152640"/>
                  </a:cubicBezTo>
                  <a:lnTo>
                    <a:pt x="406643" y="152640"/>
                  </a:lnTo>
                  <a:cubicBezTo>
                    <a:pt x="404929" y="166451"/>
                    <a:pt x="403214" y="180644"/>
                    <a:pt x="401119" y="194550"/>
                  </a:cubicBezTo>
                  <a:cubicBezTo>
                    <a:pt x="400283" y="200398"/>
                    <a:pt x="398098" y="205980"/>
                    <a:pt x="394737" y="210838"/>
                  </a:cubicBezTo>
                  <a:cubicBezTo>
                    <a:pt x="386164" y="222839"/>
                    <a:pt x="377211" y="234841"/>
                    <a:pt x="368448" y="246461"/>
                  </a:cubicBezTo>
                  <a:lnTo>
                    <a:pt x="368448" y="246461"/>
                  </a:lnTo>
                  <a:lnTo>
                    <a:pt x="349398" y="272084"/>
                  </a:lnTo>
                  <a:cubicBezTo>
                    <a:pt x="347433" y="275455"/>
                    <a:pt x="343771" y="277465"/>
                    <a:pt x="339873" y="277322"/>
                  </a:cubicBezTo>
                  <a:cubicBezTo>
                    <a:pt x="283675" y="277322"/>
                    <a:pt x="229573" y="277322"/>
                    <a:pt x="179091" y="277322"/>
                  </a:cubicBezTo>
                  <a:cubicBezTo>
                    <a:pt x="175584" y="277684"/>
                    <a:pt x="172266" y="275655"/>
                    <a:pt x="170995" y="272369"/>
                  </a:cubicBezTo>
                  <a:cubicBezTo>
                    <a:pt x="163565" y="258653"/>
                    <a:pt x="155850" y="244747"/>
                    <a:pt x="148420" y="231317"/>
                  </a:cubicBezTo>
                  <a:lnTo>
                    <a:pt x="145468" y="225983"/>
                  </a:lnTo>
                  <a:lnTo>
                    <a:pt x="130894" y="199694"/>
                  </a:lnTo>
                  <a:cubicBezTo>
                    <a:pt x="129557" y="197531"/>
                    <a:pt x="128742" y="195083"/>
                    <a:pt x="128513" y="192550"/>
                  </a:cubicBezTo>
                  <a:cubicBezTo>
                    <a:pt x="128513" y="153878"/>
                    <a:pt x="128513" y="116350"/>
                    <a:pt x="128513" y="75964"/>
                  </a:cubicBezTo>
                  <a:lnTo>
                    <a:pt x="128513" y="50818"/>
                  </a:lnTo>
                  <a:lnTo>
                    <a:pt x="787738" y="50818"/>
                  </a:lnTo>
                  <a:lnTo>
                    <a:pt x="787738" y="51389"/>
                  </a:lnTo>
                  <a:cubicBezTo>
                    <a:pt x="787738" y="53390"/>
                    <a:pt x="787738" y="55199"/>
                    <a:pt x="787738" y="57104"/>
                  </a:cubicBezTo>
                  <a:lnTo>
                    <a:pt x="787738" y="79107"/>
                  </a:lnTo>
                  <a:cubicBezTo>
                    <a:pt x="787357" y="118445"/>
                    <a:pt x="787357" y="153878"/>
                    <a:pt x="787167" y="189121"/>
                  </a:cubicBezTo>
                  <a:close/>
                  <a:moveTo>
                    <a:pt x="864224" y="144258"/>
                  </a:moveTo>
                  <a:lnTo>
                    <a:pt x="837840" y="144258"/>
                  </a:lnTo>
                  <a:lnTo>
                    <a:pt x="837840" y="106158"/>
                  </a:lnTo>
                  <a:lnTo>
                    <a:pt x="864224" y="106158"/>
                  </a:ln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grpSp>
      <p:grpSp>
        <p:nvGrpSpPr>
          <p:cNvPr id="14" name="Graphic 5">
            <a:extLst>
              <a:ext uri="{FF2B5EF4-FFF2-40B4-BE49-F238E27FC236}">
                <a16:creationId xmlns:a16="http://schemas.microsoft.com/office/drawing/2014/main" id="{7E6A4A20-5BE5-4AEF-998B-C29DE4209B72}"/>
              </a:ext>
            </a:extLst>
          </p:cNvPr>
          <p:cNvGrpSpPr>
            <a:grpSpLocks noChangeAspect="1"/>
          </p:cNvGrpSpPr>
          <p:nvPr/>
        </p:nvGrpSpPr>
        <p:grpSpPr bwMode="black">
          <a:xfrm>
            <a:off x="720000" y="5119185"/>
            <a:ext cx="810000" cy="810000"/>
            <a:chOff x="-95" y="0"/>
            <a:chExt cx="1430083" cy="1430083"/>
          </a:xfrm>
          <a:solidFill>
            <a:schemeClr val="bg2"/>
          </a:solidFill>
        </p:grpSpPr>
        <p:sp>
          <p:nvSpPr>
            <p:cNvPr id="15" name="Freeform: Shape 14">
              <a:extLst>
                <a:ext uri="{FF2B5EF4-FFF2-40B4-BE49-F238E27FC236}">
                  <a16:creationId xmlns:a16="http://schemas.microsoft.com/office/drawing/2014/main" id="{6C62C7E5-8420-4760-9F50-3D23BE103CDF}"/>
                </a:ext>
              </a:extLst>
            </p:cNvPr>
            <p:cNvSpPr/>
            <p:nvPr/>
          </p:nvSpPr>
          <p:spPr bwMode="black">
            <a:xfrm>
              <a:off x="-95" y="0"/>
              <a:ext cx="1430083" cy="1430083"/>
            </a:xfrm>
            <a:custGeom>
              <a:avLst/>
              <a:gdLst>
                <a:gd name="connsiteX0" fmla="*/ 715042 w 1430083"/>
                <a:gd name="connsiteY0" fmla="*/ 0 h 1430083"/>
                <a:gd name="connsiteX1" fmla="*/ 0 w 1430083"/>
                <a:gd name="connsiteY1" fmla="*/ 715042 h 1430083"/>
                <a:gd name="connsiteX2" fmla="*/ 715042 w 1430083"/>
                <a:gd name="connsiteY2" fmla="*/ 1430084 h 1430083"/>
                <a:gd name="connsiteX3" fmla="*/ 1430084 w 1430083"/>
                <a:gd name="connsiteY3" fmla="*/ 715042 h 1430083"/>
                <a:gd name="connsiteX4" fmla="*/ 1430084 w 1430083"/>
                <a:gd name="connsiteY4" fmla="*/ 714947 h 1430083"/>
                <a:gd name="connsiteX5" fmla="*/ 715042 w 1430083"/>
                <a:gd name="connsiteY5" fmla="*/ 0 h 1430083"/>
                <a:gd name="connsiteX6" fmla="*/ 715042 w 1430083"/>
                <a:gd name="connsiteY6" fmla="*/ 1368171 h 1430083"/>
                <a:gd name="connsiteX7" fmla="*/ 61817 w 1430083"/>
                <a:gd name="connsiteY7" fmla="*/ 714947 h 1430083"/>
                <a:gd name="connsiteX8" fmla="*/ 715042 w 1430083"/>
                <a:gd name="connsiteY8" fmla="*/ 61722 h 1430083"/>
                <a:gd name="connsiteX9" fmla="*/ 1368266 w 1430083"/>
                <a:gd name="connsiteY9" fmla="*/ 714947 h 1430083"/>
                <a:gd name="connsiteX10" fmla="*/ 715042 w 1430083"/>
                <a:gd name="connsiteY10" fmla="*/ 1368171 h 143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0083" h="1430083">
                  <a:moveTo>
                    <a:pt x="715042" y="0"/>
                  </a:moveTo>
                  <a:cubicBezTo>
                    <a:pt x="320135" y="0"/>
                    <a:pt x="0" y="320135"/>
                    <a:pt x="0" y="715042"/>
                  </a:cubicBezTo>
                  <a:cubicBezTo>
                    <a:pt x="0" y="1109948"/>
                    <a:pt x="320135" y="1430084"/>
                    <a:pt x="715042" y="1430084"/>
                  </a:cubicBezTo>
                  <a:cubicBezTo>
                    <a:pt x="1109948" y="1430084"/>
                    <a:pt x="1430084" y="1109948"/>
                    <a:pt x="1430084" y="715042"/>
                  </a:cubicBezTo>
                  <a:cubicBezTo>
                    <a:pt x="1430084" y="715010"/>
                    <a:pt x="1430084" y="714978"/>
                    <a:pt x="1430084" y="714947"/>
                  </a:cubicBezTo>
                  <a:cubicBezTo>
                    <a:pt x="1429664" y="320230"/>
                    <a:pt x="1109758" y="367"/>
                    <a:pt x="715042" y="0"/>
                  </a:cubicBezTo>
                  <a:close/>
                  <a:moveTo>
                    <a:pt x="715042" y="1368171"/>
                  </a:moveTo>
                  <a:cubicBezTo>
                    <a:pt x="354276" y="1368171"/>
                    <a:pt x="61817" y="1075715"/>
                    <a:pt x="61817" y="714947"/>
                  </a:cubicBezTo>
                  <a:cubicBezTo>
                    <a:pt x="61817" y="354180"/>
                    <a:pt x="354276" y="61722"/>
                    <a:pt x="715042" y="61722"/>
                  </a:cubicBezTo>
                  <a:cubicBezTo>
                    <a:pt x="1075811" y="61722"/>
                    <a:pt x="1368266" y="354180"/>
                    <a:pt x="1368266" y="714947"/>
                  </a:cubicBezTo>
                  <a:cubicBezTo>
                    <a:pt x="1367895" y="1075563"/>
                    <a:pt x="1075658" y="1367800"/>
                    <a:pt x="715042" y="1368171"/>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sp>
          <p:nvSpPr>
            <p:cNvPr id="16" name="Freeform: Shape 15">
              <a:extLst>
                <a:ext uri="{FF2B5EF4-FFF2-40B4-BE49-F238E27FC236}">
                  <a16:creationId xmlns:a16="http://schemas.microsoft.com/office/drawing/2014/main" id="{0A0EAA84-65CB-40D0-B049-27B38031FCCC}"/>
                </a:ext>
              </a:extLst>
            </p:cNvPr>
            <p:cNvSpPr/>
            <p:nvPr/>
          </p:nvSpPr>
          <p:spPr bwMode="black">
            <a:xfrm>
              <a:off x="340560" y="235926"/>
              <a:ext cx="838171" cy="939800"/>
            </a:xfrm>
            <a:custGeom>
              <a:avLst/>
              <a:gdLst>
                <a:gd name="connsiteX0" fmla="*/ 831777 w 838171"/>
                <a:gd name="connsiteY0" fmla="*/ 565793 h 939800"/>
                <a:gd name="connsiteX1" fmla="*/ 760149 w 838171"/>
                <a:gd name="connsiteY1" fmla="*/ 437491 h 939800"/>
                <a:gd name="connsiteX2" fmla="*/ 747290 w 838171"/>
                <a:gd name="connsiteY2" fmla="*/ 383198 h 939800"/>
                <a:gd name="connsiteX3" fmla="*/ 741575 w 838171"/>
                <a:gd name="connsiteY3" fmla="*/ 309951 h 939800"/>
                <a:gd name="connsiteX4" fmla="*/ 608225 w 838171"/>
                <a:gd name="connsiteY4" fmla="*/ 82304 h 939800"/>
                <a:gd name="connsiteX5" fmla="*/ 351431 w 838171"/>
                <a:gd name="connsiteY5" fmla="*/ 1532 h 939800"/>
                <a:gd name="connsiteX6" fmla="*/ 244656 w 838171"/>
                <a:gd name="connsiteY6" fmla="*/ 23915 h 939800"/>
                <a:gd name="connsiteX7" fmla="*/ 22256 w 838171"/>
                <a:gd name="connsiteY7" fmla="*/ 498822 h 939800"/>
                <a:gd name="connsiteX8" fmla="*/ 87112 w 838171"/>
                <a:gd name="connsiteY8" fmla="*/ 611227 h 939800"/>
                <a:gd name="connsiteX9" fmla="*/ 94256 w 838171"/>
                <a:gd name="connsiteY9" fmla="*/ 630848 h 939800"/>
                <a:gd name="connsiteX10" fmla="*/ 94256 w 838171"/>
                <a:gd name="connsiteY10" fmla="*/ 906026 h 939800"/>
                <a:gd name="connsiteX11" fmla="*/ 127689 w 838171"/>
                <a:gd name="connsiteY11" fmla="*/ 939744 h 939800"/>
                <a:gd name="connsiteX12" fmla="*/ 510308 w 838171"/>
                <a:gd name="connsiteY12" fmla="*/ 939744 h 939800"/>
                <a:gd name="connsiteX13" fmla="*/ 544532 w 838171"/>
                <a:gd name="connsiteY13" fmla="*/ 909312 h 939800"/>
                <a:gd name="connsiteX14" fmla="*/ 544503 w 838171"/>
                <a:gd name="connsiteY14" fmla="*/ 905073 h 939800"/>
                <a:gd name="connsiteX15" fmla="*/ 544503 w 838171"/>
                <a:gd name="connsiteY15" fmla="*/ 767151 h 939800"/>
                <a:gd name="connsiteX16" fmla="*/ 544503 w 838171"/>
                <a:gd name="connsiteY16" fmla="*/ 757626 h 939800"/>
                <a:gd name="connsiteX17" fmla="*/ 716429 w 838171"/>
                <a:gd name="connsiteY17" fmla="*/ 757626 h 939800"/>
                <a:gd name="connsiteX18" fmla="*/ 748461 w 838171"/>
                <a:gd name="connsiteY18" fmla="*/ 730632 h 939800"/>
                <a:gd name="connsiteX19" fmla="*/ 748433 w 838171"/>
                <a:gd name="connsiteY19" fmla="*/ 725241 h 939800"/>
                <a:gd name="connsiteX20" fmla="*/ 748433 w 838171"/>
                <a:gd name="connsiteY20" fmla="*/ 622562 h 939800"/>
                <a:gd name="connsiteX21" fmla="*/ 748433 w 838171"/>
                <a:gd name="connsiteY21" fmla="*/ 613037 h 939800"/>
                <a:gd name="connsiteX22" fmla="*/ 806916 w 838171"/>
                <a:gd name="connsiteY22" fmla="*/ 613037 h 939800"/>
                <a:gd name="connsiteX23" fmla="*/ 825966 w 838171"/>
                <a:gd name="connsiteY23" fmla="*/ 607226 h 939800"/>
                <a:gd name="connsiteX24" fmla="*/ 833015 w 838171"/>
                <a:gd name="connsiteY24" fmla="*/ 567435 h 939800"/>
                <a:gd name="connsiteX25" fmla="*/ 831777 w 838171"/>
                <a:gd name="connsiteY25" fmla="*/ 565793 h 939800"/>
                <a:gd name="connsiteX26" fmla="*/ 723954 w 838171"/>
                <a:gd name="connsiteY26" fmla="*/ 554648 h 939800"/>
                <a:gd name="connsiteX27" fmla="*/ 688806 w 838171"/>
                <a:gd name="connsiteY27" fmla="*/ 590367 h 939800"/>
                <a:gd name="connsiteX28" fmla="*/ 688806 w 838171"/>
                <a:gd name="connsiteY28" fmla="*/ 698762 h 939800"/>
                <a:gd name="connsiteX29" fmla="*/ 519928 w 838171"/>
                <a:gd name="connsiteY29" fmla="*/ 698762 h 939800"/>
                <a:gd name="connsiteX30" fmla="*/ 484876 w 838171"/>
                <a:gd name="connsiteY30" fmla="*/ 733719 h 939800"/>
                <a:gd name="connsiteX31" fmla="*/ 484876 w 838171"/>
                <a:gd name="connsiteY31" fmla="*/ 880023 h 939800"/>
                <a:gd name="connsiteX32" fmla="*/ 153025 w 838171"/>
                <a:gd name="connsiteY32" fmla="*/ 880023 h 939800"/>
                <a:gd name="connsiteX33" fmla="*/ 153025 w 838171"/>
                <a:gd name="connsiteY33" fmla="*/ 869926 h 939800"/>
                <a:gd name="connsiteX34" fmla="*/ 153025 w 838171"/>
                <a:gd name="connsiteY34" fmla="*/ 615894 h 939800"/>
                <a:gd name="connsiteX35" fmla="*/ 140738 w 838171"/>
                <a:gd name="connsiteY35" fmla="*/ 583223 h 939800"/>
                <a:gd name="connsiteX36" fmla="*/ 61109 w 838171"/>
                <a:gd name="connsiteY36" fmla="*/ 338526 h 939800"/>
                <a:gd name="connsiteX37" fmla="*/ 406567 w 838171"/>
                <a:gd name="connsiteY37" fmla="*/ 58779 h 939800"/>
                <a:gd name="connsiteX38" fmla="*/ 678615 w 838171"/>
                <a:gd name="connsiteY38" fmla="*/ 294997 h 939800"/>
                <a:gd name="connsiteX39" fmla="*/ 688140 w 838171"/>
                <a:gd name="connsiteY39" fmla="*/ 383198 h 939800"/>
                <a:gd name="connsiteX40" fmla="*/ 703951 w 838171"/>
                <a:gd name="connsiteY40" fmla="*/ 455969 h 939800"/>
                <a:gd name="connsiteX41" fmla="*/ 751005 w 838171"/>
                <a:gd name="connsiteY41" fmla="*/ 546838 h 939800"/>
                <a:gd name="connsiteX42" fmla="*/ 755291 w 838171"/>
                <a:gd name="connsiteY42" fmla="*/ 554363 h 939800"/>
                <a:gd name="connsiteX43" fmla="*/ 723954 w 838171"/>
                <a:gd name="connsiteY43" fmla="*/ 554648 h 93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38171" h="939800">
                  <a:moveTo>
                    <a:pt x="831777" y="565793"/>
                  </a:moveTo>
                  <a:cubicBezTo>
                    <a:pt x="804316" y="525130"/>
                    <a:pt x="780351" y="482209"/>
                    <a:pt x="760149" y="437491"/>
                  </a:cubicBezTo>
                  <a:cubicBezTo>
                    <a:pt x="752452" y="420375"/>
                    <a:pt x="748090" y="401948"/>
                    <a:pt x="747290" y="383198"/>
                  </a:cubicBezTo>
                  <a:cubicBezTo>
                    <a:pt x="747109" y="358679"/>
                    <a:pt x="745194" y="334203"/>
                    <a:pt x="741575" y="309951"/>
                  </a:cubicBezTo>
                  <a:cubicBezTo>
                    <a:pt x="727659" y="219884"/>
                    <a:pt x="679977" y="138492"/>
                    <a:pt x="608225" y="82304"/>
                  </a:cubicBezTo>
                  <a:cubicBezTo>
                    <a:pt x="533358" y="22582"/>
                    <a:pt x="448586" y="-7327"/>
                    <a:pt x="351431" y="1532"/>
                  </a:cubicBezTo>
                  <a:cubicBezTo>
                    <a:pt x="315040" y="4475"/>
                    <a:pt x="279165" y="11995"/>
                    <a:pt x="244656" y="23915"/>
                  </a:cubicBezTo>
                  <a:cubicBezTo>
                    <a:pt x="52100" y="93643"/>
                    <a:pt x="-47471" y="306266"/>
                    <a:pt x="22256" y="498822"/>
                  </a:cubicBezTo>
                  <a:cubicBezTo>
                    <a:pt x="37099" y="539811"/>
                    <a:pt x="59054" y="577862"/>
                    <a:pt x="87112" y="611227"/>
                  </a:cubicBezTo>
                  <a:cubicBezTo>
                    <a:pt x="91883" y="616632"/>
                    <a:pt x="94435" y="623641"/>
                    <a:pt x="94256" y="630848"/>
                  </a:cubicBezTo>
                  <a:cubicBezTo>
                    <a:pt x="94256" y="722574"/>
                    <a:pt x="94256" y="814300"/>
                    <a:pt x="94256" y="906026"/>
                  </a:cubicBezTo>
                  <a:cubicBezTo>
                    <a:pt x="94256" y="928790"/>
                    <a:pt x="105210" y="939744"/>
                    <a:pt x="127689" y="939744"/>
                  </a:cubicBezTo>
                  <a:cubicBezTo>
                    <a:pt x="255228" y="939744"/>
                    <a:pt x="382768" y="939744"/>
                    <a:pt x="510308" y="939744"/>
                  </a:cubicBezTo>
                  <a:cubicBezTo>
                    <a:pt x="528163" y="940792"/>
                    <a:pt x="543485" y="927162"/>
                    <a:pt x="544532" y="909312"/>
                  </a:cubicBezTo>
                  <a:cubicBezTo>
                    <a:pt x="544615" y="907902"/>
                    <a:pt x="544605" y="906483"/>
                    <a:pt x="544503" y="905073"/>
                  </a:cubicBezTo>
                  <a:cubicBezTo>
                    <a:pt x="543836" y="859163"/>
                    <a:pt x="544503" y="813157"/>
                    <a:pt x="544503" y="767151"/>
                  </a:cubicBezTo>
                  <a:lnTo>
                    <a:pt x="544503" y="757626"/>
                  </a:lnTo>
                  <a:lnTo>
                    <a:pt x="716429" y="757626"/>
                  </a:lnTo>
                  <a:cubicBezTo>
                    <a:pt x="732726" y="759017"/>
                    <a:pt x="747071" y="746930"/>
                    <a:pt x="748461" y="730632"/>
                  </a:cubicBezTo>
                  <a:cubicBezTo>
                    <a:pt x="748614" y="728842"/>
                    <a:pt x="748604" y="727032"/>
                    <a:pt x="748433" y="725241"/>
                  </a:cubicBezTo>
                  <a:cubicBezTo>
                    <a:pt x="748433" y="691046"/>
                    <a:pt x="748433" y="656852"/>
                    <a:pt x="748433" y="622562"/>
                  </a:cubicBezTo>
                  <a:lnTo>
                    <a:pt x="748433" y="613037"/>
                  </a:lnTo>
                  <a:cubicBezTo>
                    <a:pt x="768816" y="613037"/>
                    <a:pt x="787866" y="613037"/>
                    <a:pt x="806916" y="613037"/>
                  </a:cubicBezTo>
                  <a:cubicBezTo>
                    <a:pt x="813670" y="612823"/>
                    <a:pt x="820242" y="610818"/>
                    <a:pt x="825966" y="607226"/>
                  </a:cubicBezTo>
                  <a:cubicBezTo>
                    <a:pt x="838901" y="598184"/>
                    <a:pt x="842054" y="580369"/>
                    <a:pt x="833015" y="567435"/>
                  </a:cubicBezTo>
                  <a:cubicBezTo>
                    <a:pt x="832624" y="566873"/>
                    <a:pt x="832205" y="566325"/>
                    <a:pt x="831777" y="565793"/>
                  </a:cubicBezTo>
                  <a:close/>
                  <a:moveTo>
                    <a:pt x="723954" y="554648"/>
                  </a:moveTo>
                  <a:cubicBezTo>
                    <a:pt x="699760" y="554648"/>
                    <a:pt x="688806" y="566078"/>
                    <a:pt x="688806" y="590367"/>
                  </a:cubicBezTo>
                  <a:lnTo>
                    <a:pt x="688806" y="698762"/>
                  </a:lnTo>
                  <a:lnTo>
                    <a:pt x="519928" y="698762"/>
                  </a:lnTo>
                  <a:cubicBezTo>
                    <a:pt x="496116" y="698762"/>
                    <a:pt x="484876" y="710001"/>
                    <a:pt x="484876" y="733719"/>
                  </a:cubicBezTo>
                  <a:lnTo>
                    <a:pt x="484876" y="880023"/>
                  </a:lnTo>
                  <a:lnTo>
                    <a:pt x="153025" y="880023"/>
                  </a:lnTo>
                  <a:lnTo>
                    <a:pt x="153025" y="869926"/>
                  </a:lnTo>
                  <a:cubicBezTo>
                    <a:pt x="153025" y="785249"/>
                    <a:pt x="153025" y="700571"/>
                    <a:pt x="153025" y="615894"/>
                  </a:cubicBezTo>
                  <a:cubicBezTo>
                    <a:pt x="153432" y="603804"/>
                    <a:pt x="149011" y="592049"/>
                    <a:pt x="140738" y="583223"/>
                  </a:cubicBezTo>
                  <a:cubicBezTo>
                    <a:pt x="79641" y="517255"/>
                    <a:pt x="50536" y="427817"/>
                    <a:pt x="61109" y="338526"/>
                  </a:cubicBezTo>
                  <a:cubicBezTo>
                    <a:pt x="79254" y="165880"/>
                    <a:pt x="233921" y="40633"/>
                    <a:pt x="406567" y="58779"/>
                  </a:cubicBezTo>
                  <a:cubicBezTo>
                    <a:pt x="537857" y="72578"/>
                    <a:pt x="646534" y="166942"/>
                    <a:pt x="678615" y="294997"/>
                  </a:cubicBezTo>
                  <a:cubicBezTo>
                    <a:pt x="685739" y="323835"/>
                    <a:pt x="688949" y="353503"/>
                    <a:pt x="688140" y="383198"/>
                  </a:cubicBezTo>
                  <a:cubicBezTo>
                    <a:pt x="687530" y="408370"/>
                    <a:pt x="692950" y="433322"/>
                    <a:pt x="703951" y="455969"/>
                  </a:cubicBezTo>
                  <a:cubicBezTo>
                    <a:pt x="718905" y="486640"/>
                    <a:pt x="735288" y="516548"/>
                    <a:pt x="751005" y="546838"/>
                  </a:cubicBezTo>
                  <a:cubicBezTo>
                    <a:pt x="752052" y="548838"/>
                    <a:pt x="753195" y="550838"/>
                    <a:pt x="755291" y="554363"/>
                  </a:cubicBezTo>
                  <a:cubicBezTo>
                    <a:pt x="744051" y="554648"/>
                    <a:pt x="733955" y="554648"/>
                    <a:pt x="723954" y="55464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sp>
          <p:nvSpPr>
            <p:cNvPr id="17" name="Freeform: Shape 16">
              <a:extLst>
                <a:ext uri="{FF2B5EF4-FFF2-40B4-BE49-F238E27FC236}">
                  <a16:creationId xmlns:a16="http://schemas.microsoft.com/office/drawing/2014/main" id="{8FF38BF6-6283-434A-BCDA-1D4BF1B3F60E}"/>
                </a:ext>
              </a:extLst>
            </p:cNvPr>
            <p:cNvSpPr/>
            <p:nvPr/>
          </p:nvSpPr>
          <p:spPr bwMode="black">
            <a:xfrm>
              <a:off x="515016" y="390525"/>
              <a:ext cx="400716" cy="401383"/>
            </a:xfrm>
            <a:custGeom>
              <a:avLst/>
              <a:gdLst>
                <a:gd name="connsiteX0" fmla="*/ 356330 w 400716"/>
                <a:gd name="connsiteY0" fmla="*/ 170878 h 401383"/>
                <a:gd name="connsiteX1" fmla="*/ 331089 w 400716"/>
                <a:gd name="connsiteY1" fmla="*/ 109538 h 401383"/>
                <a:gd name="connsiteX2" fmla="*/ 361379 w 400716"/>
                <a:gd name="connsiteY2" fmla="*/ 80963 h 401383"/>
                <a:gd name="connsiteX3" fmla="*/ 319564 w 400716"/>
                <a:gd name="connsiteY3" fmla="*/ 39243 h 401383"/>
                <a:gd name="connsiteX4" fmla="*/ 290989 w 400716"/>
                <a:gd name="connsiteY4" fmla="*/ 69247 h 401383"/>
                <a:gd name="connsiteX5" fmla="*/ 229838 w 400716"/>
                <a:gd name="connsiteY5" fmla="*/ 42958 h 401383"/>
                <a:gd name="connsiteX6" fmla="*/ 229838 w 400716"/>
                <a:gd name="connsiteY6" fmla="*/ 0 h 401383"/>
                <a:gd name="connsiteX7" fmla="*/ 170783 w 400716"/>
                <a:gd name="connsiteY7" fmla="*/ 0 h 401383"/>
                <a:gd name="connsiteX8" fmla="*/ 170783 w 400716"/>
                <a:gd name="connsiteY8" fmla="*/ 42100 h 401383"/>
                <a:gd name="connsiteX9" fmla="*/ 108014 w 400716"/>
                <a:gd name="connsiteY9" fmla="*/ 68961 h 401383"/>
                <a:gd name="connsiteX10" fmla="*/ 79439 w 400716"/>
                <a:gd name="connsiteY10" fmla="*/ 39910 h 401383"/>
                <a:gd name="connsiteX11" fmla="*/ 38576 w 400716"/>
                <a:gd name="connsiteY11" fmla="*/ 80963 h 401383"/>
                <a:gd name="connsiteX12" fmla="*/ 67913 w 400716"/>
                <a:gd name="connsiteY12" fmla="*/ 110204 h 401383"/>
                <a:gd name="connsiteX13" fmla="*/ 43148 w 400716"/>
                <a:gd name="connsiteY13" fmla="*/ 171450 h 401383"/>
                <a:gd name="connsiteX14" fmla="*/ 0 w 400716"/>
                <a:gd name="connsiteY14" fmla="*/ 171450 h 401383"/>
                <a:gd name="connsiteX15" fmla="*/ 0 w 400716"/>
                <a:gd name="connsiteY15" fmla="*/ 230696 h 401383"/>
                <a:gd name="connsiteX16" fmla="*/ 42958 w 400716"/>
                <a:gd name="connsiteY16" fmla="*/ 230696 h 401383"/>
                <a:gd name="connsiteX17" fmla="*/ 42958 w 400716"/>
                <a:gd name="connsiteY17" fmla="*/ 230696 h 401383"/>
                <a:gd name="connsiteX18" fmla="*/ 67723 w 400716"/>
                <a:gd name="connsiteY18" fmla="*/ 292417 h 401383"/>
                <a:gd name="connsiteX19" fmla="*/ 37433 w 400716"/>
                <a:gd name="connsiteY19" fmla="*/ 320707 h 401383"/>
                <a:gd name="connsiteX20" fmla="*/ 80677 w 400716"/>
                <a:gd name="connsiteY20" fmla="*/ 363379 h 401383"/>
                <a:gd name="connsiteX21" fmla="*/ 109252 w 400716"/>
                <a:gd name="connsiteY21" fmla="*/ 333565 h 401383"/>
                <a:gd name="connsiteX22" fmla="*/ 170783 w 400716"/>
                <a:gd name="connsiteY22" fmla="*/ 359664 h 401383"/>
                <a:gd name="connsiteX23" fmla="*/ 170783 w 400716"/>
                <a:gd name="connsiteY23" fmla="*/ 401384 h 401383"/>
                <a:gd name="connsiteX24" fmla="*/ 229838 w 400716"/>
                <a:gd name="connsiteY24" fmla="*/ 401384 h 401383"/>
                <a:gd name="connsiteX25" fmla="*/ 229838 w 400716"/>
                <a:gd name="connsiteY25" fmla="*/ 359378 h 401383"/>
                <a:gd name="connsiteX26" fmla="*/ 291846 w 400716"/>
                <a:gd name="connsiteY26" fmla="*/ 332327 h 401383"/>
                <a:gd name="connsiteX27" fmla="*/ 320421 w 400716"/>
                <a:gd name="connsiteY27" fmla="*/ 360902 h 401383"/>
                <a:gd name="connsiteX28" fmla="*/ 362617 w 400716"/>
                <a:gd name="connsiteY28" fmla="*/ 319564 h 401383"/>
                <a:gd name="connsiteX29" fmla="*/ 332708 w 400716"/>
                <a:gd name="connsiteY29" fmla="*/ 290132 h 401383"/>
                <a:gd name="connsiteX30" fmla="*/ 356521 w 400716"/>
                <a:gd name="connsiteY30" fmla="*/ 230124 h 401383"/>
                <a:gd name="connsiteX31" fmla="*/ 400717 w 400716"/>
                <a:gd name="connsiteY31" fmla="*/ 230124 h 401383"/>
                <a:gd name="connsiteX32" fmla="*/ 400717 w 400716"/>
                <a:gd name="connsiteY32" fmla="*/ 171450 h 401383"/>
                <a:gd name="connsiteX33" fmla="*/ 356330 w 400716"/>
                <a:gd name="connsiteY33" fmla="*/ 170878 h 401383"/>
                <a:gd name="connsiteX34" fmla="*/ 200406 w 400716"/>
                <a:gd name="connsiteY34" fmla="*/ 299275 h 401383"/>
                <a:gd name="connsiteX35" fmla="*/ 101537 w 400716"/>
                <a:gd name="connsiteY35" fmla="*/ 200405 h 401383"/>
                <a:gd name="connsiteX36" fmla="*/ 200408 w 400716"/>
                <a:gd name="connsiteY36" fmla="*/ 101537 h 401383"/>
                <a:gd name="connsiteX37" fmla="*/ 299275 w 400716"/>
                <a:gd name="connsiteY37" fmla="*/ 200025 h 401383"/>
                <a:gd name="connsiteX38" fmla="*/ 200596 w 400716"/>
                <a:gd name="connsiteY38" fmla="*/ 299275 h 401383"/>
                <a:gd name="connsiteX39" fmla="*/ 200406 w 400716"/>
                <a:gd name="connsiteY39" fmla="*/ 299275 h 401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00716" h="401383">
                  <a:moveTo>
                    <a:pt x="356330" y="170878"/>
                  </a:moveTo>
                  <a:cubicBezTo>
                    <a:pt x="352239" y="148909"/>
                    <a:pt x="343646" y="128024"/>
                    <a:pt x="331089" y="109538"/>
                  </a:cubicBezTo>
                  <a:lnTo>
                    <a:pt x="361379" y="80963"/>
                  </a:lnTo>
                  <a:lnTo>
                    <a:pt x="319564" y="39243"/>
                  </a:lnTo>
                  <a:lnTo>
                    <a:pt x="290989" y="69247"/>
                  </a:lnTo>
                  <a:cubicBezTo>
                    <a:pt x="272719" y="56213"/>
                    <a:pt x="251867" y="47249"/>
                    <a:pt x="229838" y="42958"/>
                  </a:cubicBezTo>
                  <a:lnTo>
                    <a:pt x="229838" y="0"/>
                  </a:lnTo>
                  <a:lnTo>
                    <a:pt x="170783" y="0"/>
                  </a:lnTo>
                  <a:lnTo>
                    <a:pt x="170783" y="42100"/>
                  </a:lnTo>
                  <a:cubicBezTo>
                    <a:pt x="148167" y="46420"/>
                    <a:pt x="126753" y="55583"/>
                    <a:pt x="108014" y="68961"/>
                  </a:cubicBezTo>
                  <a:lnTo>
                    <a:pt x="79439" y="39910"/>
                  </a:lnTo>
                  <a:lnTo>
                    <a:pt x="38576" y="80963"/>
                  </a:lnTo>
                  <a:cubicBezTo>
                    <a:pt x="45815" y="88201"/>
                    <a:pt x="58960" y="101632"/>
                    <a:pt x="67913" y="110204"/>
                  </a:cubicBezTo>
                  <a:cubicBezTo>
                    <a:pt x="55537" y="128701"/>
                    <a:pt x="47107" y="149550"/>
                    <a:pt x="43148" y="171450"/>
                  </a:cubicBezTo>
                  <a:cubicBezTo>
                    <a:pt x="30956" y="171450"/>
                    <a:pt x="11430" y="171450"/>
                    <a:pt x="0" y="171450"/>
                  </a:cubicBezTo>
                  <a:lnTo>
                    <a:pt x="0" y="230696"/>
                  </a:lnTo>
                  <a:lnTo>
                    <a:pt x="42958" y="230696"/>
                  </a:lnTo>
                  <a:lnTo>
                    <a:pt x="42958" y="230696"/>
                  </a:lnTo>
                  <a:cubicBezTo>
                    <a:pt x="46837" y="252766"/>
                    <a:pt x="55272" y="273787"/>
                    <a:pt x="67723" y="292417"/>
                  </a:cubicBezTo>
                  <a:lnTo>
                    <a:pt x="37433" y="320707"/>
                  </a:lnTo>
                  <a:lnTo>
                    <a:pt x="80677" y="363379"/>
                  </a:lnTo>
                  <a:lnTo>
                    <a:pt x="109252" y="333565"/>
                  </a:lnTo>
                  <a:cubicBezTo>
                    <a:pt x="127657" y="346571"/>
                    <a:pt x="148640" y="355471"/>
                    <a:pt x="170783" y="359664"/>
                  </a:cubicBezTo>
                  <a:lnTo>
                    <a:pt x="170783" y="401384"/>
                  </a:lnTo>
                  <a:lnTo>
                    <a:pt x="229838" y="401384"/>
                  </a:lnTo>
                  <a:lnTo>
                    <a:pt x="229838" y="359378"/>
                  </a:lnTo>
                  <a:cubicBezTo>
                    <a:pt x="252224" y="354963"/>
                    <a:pt x="273383" y="345734"/>
                    <a:pt x="291846" y="332327"/>
                  </a:cubicBezTo>
                  <a:lnTo>
                    <a:pt x="320421" y="360902"/>
                  </a:lnTo>
                  <a:lnTo>
                    <a:pt x="362617" y="319564"/>
                  </a:lnTo>
                  <a:lnTo>
                    <a:pt x="332708" y="290132"/>
                  </a:lnTo>
                  <a:cubicBezTo>
                    <a:pt x="344624" y="271946"/>
                    <a:pt x="352725" y="251531"/>
                    <a:pt x="356521" y="230124"/>
                  </a:cubicBezTo>
                  <a:cubicBezTo>
                    <a:pt x="369475" y="230124"/>
                    <a:pt x="388811" y="230124"/>
                    <a:pt x="400717" y="230124"/>
                  </a:cubicBezTo>
                  <a:lnTo>
                    <a:pt x="400717" y="171450"/>
                  </a:lnTo>
                  <a:cubicBezTo>
                    <a:pt x="387667" y="171450"/>
                    <a:pt x="369284" y="171450"/>
                    <a:pt x="356330" y="170878"/>
                  </a:cubicBezTo>
                  <a:close/>
                  <a:moveTo>
                    <a:pt x="200406" y="299275"/>
                  </a:moveTo>
                  <a:cubicBezTo>
                    <a:pt x="145802" y="299275"/>
                    <a:pt x="101537" y="255009"/>
                    <a:pt x="101537" y="200405"/>
                  </a:cubicBezTo>
                  <a:cubicBezTo>
                    <a:pt x="101537" y="145801"/>
                    <a:pt x="145803" y="101537"/>
                    <a:pt x="200408" y="101537"/>
                  </a:cubicBezTo>
                  <a:cubicBezTo>
                    <a:pt x="254862" y="101537"/>
                    <a:pt x="299066" y="145571"/>
                    <a:pt x="299275" y="200025"/>
                  </a:cubicBezTo>
                  <a:cubicBezTo>
                    <a:pt x="299434" y="254681"/>
                    <a:pt x="255254" y="299117"/>
                    <a:pt x="200596" y="299275"/>
                  </a:cubicBezTo>
                  <a:cubicBezTo>
                    <a:pt x="200534" y="299275"/>
                    <a:pt x="200470" y="299275"/>
                    <a:pt x="200406" y="29927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grpSp>
    </p:spTree>
    <p:extLst>
      <p:ext uri="{BB962C8B-B14F-4D97-AF65-F5344CB8AC3E}">
        <p14:creationId xmlns:p14="http://schemas.microsoft.com/office/powerpoint/2010/main" val="2450918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oom with pipes and valves&#10;&#10;Description automatically generated">
            <a:extLst>
              <a:ext uri="{FF2B5EF4-FFF2-40B4-BE49-F238E27FC236}">
                <a16:creationId xmlns:a16="http://schemas.microsoft.com/office/drawing/2014/main" id="{69900D1A-4B31-8BF9-637F-8D9EF43161C1}"/>
              </a:ext>
            </a:extLst>
          </p:cNvPr>
          <p:cNvPicPr>
            <a:picLocks noChangeAspect="1"/>
          </p:cNvPicPr>
          <p:nvPr/>
        </p:nvPicPr>
        <p:blipFill rotWithShape="1">
          <a:blip r:embed="rId3">
            <a:extLst>
              <a:ext uri="{28A0092B-C50C-407E-A947-70E740481C1C}">
                <a14:useLocalDpi xmlns:a14="http://schemas.microsoft.com/office/drawing/2010/main" val="0"/>
              </a:ext>
            </a:extLst>
          </a:blip>
          <a:srcRect l="14684" r="3012" b="-1"/>
          <a:stretch/>
        </p:blipFill>
        <p:spPr>
          <a:xfrm>
            <a:off x="5813999" y="1511300"/>
            <a:ext cx="5328000" cy="4321175"/>
          </a:xfrm>
          <a:prstGeom prst="rect">
            <a:avLst/>
          </a:prstGeom>
          <a:noFill/>
        </p:spPr>
      </p:pic>
      <p:sp>
        <p:nvSpPr>
          <p:cNvPr id="2" name="Title 1">
            <a:extLst>
              <a:ext uri="{FF2B5EF4-FFF2-40B4-BE49-F238E27FC236}">
                <a16:creationId xmlns:a16="http://schemas.microsoft.com/office/drawing/2014/main" id="{9BF1EDA2-5F4E-4C71-BA9A-760E5BD6DEB6}"/>
              </a:ext>
            </a:extLst>
          </p:cNvPr>
          <p:cNvSpPr>
            <a:spLocks noGrp="1"/>
          </p:cNvSpPr>
          <p:nvPr>
            <p:ph type="title"/>
          </p:nvPr>
        </p:nvSpPr>
        <p:spPr>
          <a:xfrm>
            <a:off x="684000" y="324000"/>
            <a:ext cx="9900000" cy="648000"/>
          </a:xfrm>
        </p:spPr>
        <p:txBody>
          <a:bodyPr anchor="t">
            <a:normAutofit/>
          </a:bodyPr>
          <a:lstStyle/>
          <a:p>
            <a:r>
              <a:rPr lang="en-GB"/>
              <a:t>Future Outlook and Expansion Opportunities</a:t>
            </a:r>
            <a:endParaRPr lang="en-AU"/>
          </a:p>
        </p:txBody>
      </p:sp>
      <p:sp>
        <p:nvSpPr>
          <p:cNvPr id="4" name="Slide Number Placeholder 3">
            <a:extLst>
              <a:ext uri="{FF2B5EF4-FFF2-40B4-BE49-F238E27FC236}">
                <a16:creationId xmlns:a16="http://schemas.microsoft.com/office/drawing/2014/main" id="{7800989C-7BA3-4F22-B4B5-DFAD68E847AC}"/>
              </a:ext>
            </a:extLst>
          </p:cNvPr>
          <p:cNvSpPr>
            <a:spLocks noGrp="1"/>
          </p:cNvSpPr>
          <p:nvPr>
            <p:ph type="sldNum" sz="quarter" idx="12"/>
          </p:nvPr>
        </p:nvSpPr>
        <p:spPr>
          <a:xfrm>
            <a:off x="10905289" y="6480000"/>
            <a:ext cx="1080000" cy="252000"/>
          </a:xfrm>
        </p:spPr>
        <p:txBody>
          <a:bodyPr anchor="t">
            <a:normAutofit/>
          </a:bodyPr>
          <a:lstStyle/>
          <a:p>
            <a:fld id="{D2058010-3179-400C-8276-08426D7327D7}" type="slidenum">
              <a:rPr lang="en-AU" sz="1100" smtClean="0"/>
              <a:pPr/>
              <a:t>11</a:t>
            </a:fld>
            <a:endParaRPr lang="en-AU" sz="1100"/>
          </a:p>
        </p:txBody>
      </p:sp>
      <p:sp>
        <p:nvSpPr>
          <p:cNvPr id="3" name="Content Placeholder 2">
            <a:extLst>
              <a:ext uri="{FF2B5EF4-FFF2-40B4-BE49-F238E27FC236}">
                <a16:creationId xmlns:a16="http://schemas.microsoft.com/office/drawing/2014/main" id="{C52A7535-6F7D-497D-B136-5AAFAD1EDE19}"/>
              </a:ext>
            </a:extLst>
          </p:cNvPr>
          <p:cNvSpPr>
            <a:spLocks noGrp="1"/>
          </p:cNvSpPr>
          <p:nvPr>
            <p:ph type="body" sz="quarter" idx="14"/>
          </p:nvPr>
        </p:nvSpPr>
        <p:spPr>
          <a:xfrm>
            <a:off x="684000" y="1512000"/>
            <a:ext cx="4770000" cy="4680000"/>
          </a:xfrm>
        </p:spPr>
        <p:txBody>
          <a:bodyPr>
            <a:normAutofit lnSpcReduction="10000"/>
          </a:bodyPr>
          <a:lstStyle/>
          <a:p>
            <a:pPr lvl="1"/>
            <a:r>
              <a:rPr lang="en-AU" sz="1500" dirty="0">
                <a:solidFill>
                  <a:schemeClr val="tx1"/>
                </a:solidFill>
              </a:rPr>
              <a:t>Biomethane Opportunities</a:t>
            </a:r>
          </a:p>
          <a:p>
            <a:pPr lvl="2"/>
            <a:r>
              <a:rPr lang="en-AU" sz="1500" dirty="0"/>
              <a:t>Scaling up Biomethane Production, Malabar has a surplus capacity for additional Biogas production. </a:t>
            </a:r>
          </a:p>
          <a:p>
            <a:pPr lvl="2"/>
            <a:r>
              <a:rPr lang="en-AU" sz="1500" b="1" dirty="0"/>
              <a:t>CO</a:t>
            </a:r>
            <a:r>
              <a:rPr lang="en-AU" sz="1500" b="1" baseline="-25000" dirty="0"/>
              <a:t>2</a:t>
            </a:r>
            <a:r>
              <a:rPr lang="en-AU" sz="1500" b="1" dirty="0"/>
              <a:t> Applications</a:t>
            </a:r>
            <a:r>
              <a:rPr lang="en-AU" sz="1500" dirty="0"/>
              <a:t>: CO</a:t>
            </a:r>
            <a:r>
              <a:rPr lang="en-AU" sz="1500" baseline="-25000" dirty="0"/>
              <a:t>2</a:t>
            </a:r>
            <a:r>
              <a:rPr lang="en-AU" sz="1500" dirty="0"/>
              <a:t> liquefaction systems or Methanation.  </a:t>
            </a:r>
          </a:p>
          <a:p>
            <a:pPr lvl="2"/>
            <a:r>
              <a:rPr lang="en-GB" sz="1500" dirty="0"/>
              <a:t>Potential for replication in other regions for further </a:t>
            </a:r>
            <a:r>
              <a:rPr lang="en-GB" sz="1500" b="1" dirty="0"/>
              <a:t>Renewable Gas connections</a:t>
            </a:r>
            <a:r>
              <a:rPr lang="en-GB" sz="1500" dirty="0"/>
              <a:t>.</a:t>
            </a:r>
          </a:p>
          <a:p>
            <a:pPr lvl="2"/>
            <a:r>
              <a:rPr lang="en-AU" sz="1500" dirty="0"/>
              <a:t>Bioenergy is a community of multiple industries, and the establishment of a </a:t>
            </a:r>
            <a:r>
              <a:rPr lang="en-AU" sz="1500" b="1" dirty="0"/>
              <a:t>Code of Practice for Bioenergy</a:t>
            </a:r>
            <a:r>
              <a:rPr lang="en-AU" sz="1500" dirty="0"/>
              <a:t> should be considered for </a:t>
            </a:r>
            <a:r>
              <a:rPr lang="en-AU" sz="1500" b="1" dirty="0"/>
              <a:t>consistency</a:t>
            </a:r>
            <a:r>
              <a:rPr lang="en-AU" sz="1500" dirty="0"/>
              <a:t> across </a:t>
            </a:r>
            <a:r>
              <a:rPr lang="en-AU" sz="1500" b="1" dirty="0"/>
              <a:t>industries.</a:t>
            </a:r>
          </a:p>
          <a:p>
            <a:pPr marL="0" lvl="2" indent="0">
              <a:buNone/>
            </a:pPr>
            <a:r>
              <a:rPr lang="en-AU" sz="1500" b="1" dirty="0"/>
              <a:t>Constraints</a:t>
            </a:r>
          </a:p>
          <a:p>
            <a:pPr lvl="2"/>
            <a:r>
              <a:rPr lang="en-AU" sz="1500" b="1" dirty="0"/>
              <a:t>Limitation</a:t>
            </a:r>
            <a:r>
              <a:rPr lang="en-AU" sz="1500" dirty="0"/>
              <a:t> of available </a:t>
            </a:r>
            <a:r>
              <a:rPr lang="en-AU" sz="1500" b="1" dirty="0"/>
              <a:t>Australian Bioenergy Suppliers</a:t>
            </a:r>
            <a:r>
              <a:rPr lang="en-AU" sz="1500" dirty="0"/>
              <a:t> and </a:t>
            </a:r>
            <a:r>
              <a:rPr lang="en-AU" sz="1500" b="1" dirty="0"/>
              <a:t>Products</a:t>
            </a:r>
            <a:r>
              <a:rPr lang="en-AU" sz="1500" dirty="0"/>
              <a:t>, creating high cost and risk operating facilities.</a:t>
            </a:r>
          </a:p>
          <a:p>
            <a:pPr lvl="2"/>
            <a:r>
              <a:rPr lang="en-GB" sz="1500" dirty="0"/>
              <a:t>Policy and regulatory settings also </a:t>
            </a:r>
            <a:r>
              <a:rPr lang="en-GB" sz="1500" b="1" dirty="0"/>
              <a:t>government</a:t>
            </a:r>
            <a:r>
              <a:rPr lang="en-GB" sz="1500" dirty="0"/>
              <a:t> </a:t>
            </a:r>
            <a:r>
              <a:rPr lang="en-GB" sz="1500" b="1" dirty="0"/>
              <a:t>support</a:t>
            </a:r>
            <a:r>
              <a:rPr lang="en-GB" sz="1500" dirty="0"/>
              <a:t> is essential to </a:t>
            </a:r>
            <a:r>
              <a:rPr lang="en-GB" sz="1500" b="1" dirty="0"/>
              <a:t>promoting new energy</a:t>
            </a:r>
            <a:r>
              <a:rPr lang="en-GB" sz="1500" dirty="0"/>
              <a:t>.</a:t>
            </a:r>
            <a:endParaRPr lang="en-AU" sz="1500" dirty="0"/>
          </a:p>
        </p:txBody>
      </p:sp>
    </p:spTree>
    <p:extLst>
      <p:ext uri="{BB962C8B-B14F-4D97-AF65-F5344CB8AC3E}">
        <p14:creationId xmlns:p14="http://schemas.microsoft.com/office/powerpoint/2010/main" val="378420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CBDC8-D9F4-411A-94FC-CA86D5C15A82}"/>
              </a:ext>
            </a:extLst>
          </p:cNvPr>
          <p:cNvSpPr>
            <a:spLocks noGrp="1"/>
          </p:cNvSpPr>
          <p:nvPr>
            <p:ph type="title"/>
          </p:nvPr>
        </p:nvSpPr>
        <p:spPr/>
        <p:txBody>
          <a:bodyPr/>
          <a:lstStyle/>
          <a:p>
            <a:r>
              <a:rPr lang="en-GB"/>
              <a:t>Conclusion</a:t>
            </a:r>
            <a:endParaRPr lang="en-AU"/>
          </a:p>
        </p:txBody>
      </p:sp>
      <p:sp>
        <p:nvSpPr>
          <p:cNvPr id="6" name="Slide Number Placeholder 5">
            <a:extLst>
              <a:ext uri="{FF2B5EF4-FFF2-40B4-BE49-F238E27FC236}">
                <a16:creationId xmlns:a16="http://schemas.microsoft.com/office/drawing/2014/main" id="{BC5B8551-517D-4A37-A070-64BCFBC6F8FA}"/>
              </a:ext>
            </a:extLst>
          </p:cNvPr>
          <p:cNvSpPr>
            <a:spLocks noGrp="1"/>
          </p:cNvSpPr>
          <p:nvPr>
            <p:ph type="sldNum" sz="quarter" idx="16"/>
          </p:nvPr>
        </p:nvSpPr>
        <p:spPr/>
        <p:txBody>
          <a:bodyPr/>
          <a:lstStyle/>
          <a:p>
            <a:fld id="{D2058010-3179-400C-8276-08426D7327D7}" type="slidenum">
              <a:rPr lang="en-AU" smtClean="0"/>
              <a:pPr/>
              <a:t>12</a:t>
            </a:fld>
            <a:endParaRPr lang="en-AU"/>
          </a:p>
        </p:txBody>
      </p:sp>
      <p:sp>
        <p:nvSpPr>
          <p:cNvPr id="3" name="Content Placeholder 2">
            <a:extLst>
              <a:ext uri="{FF2B5EF4-FFF2-40B4-BE49-F238E27FC236}">
                <a16:creationId xmlns:a16="http://schemas.microsoft.com/office/drawing/2014/main" id="{4298DB11-95D2-4703-9CD7-244D734AF818}"/>
              </a:ext>
            </a:extLst>
          </p:cNvPr>
          <p:cNvSpPr>
            <a:spLocks noGrp="1"/>
          </p:cNvSpPr>
          <p:nvPr>
            <p:ph type="body" sz="quarter" idx="17"/>
          </p:nvPr>
        </p:nvSpPr>
        <p:spPr>
          <a:xfrm>
            <a:off x="607800" y="1950390"/>
            <a:ext cx="4856643" cy="4613504"/>
          </a:xfrm>
        </p:spPr>
        <p:txBody>
          <a:bodyPr vert="horz" lIns="36000" tIns="36000" rIns="36000" bIns="36000" rtlCol="0" anchor="t">
            <a:noAutofit/>
          </a:bodyPr>
          <a:lstStyle/>
          <a:p>
            <a:pPr lvl="1"/>
            <a:r>
              <a:rPr lang="en-GB" sz="2400" dirty="0"/>
              <a:t>Australia’s first biomethane upgrading plant</a:t>
            </a:r>
          </a:p>
          <a:p>
            <a:pPr marL="630555" lvl="2" indent="-342900">
              <a:buFont typeface="Arial" panose="020B0604020202020204" pitchFamily="34" charset="0"/>
              <a:buChar char="•"/>
            </a:pPr>
            <a:r>
              <a:rPr lang="en-GB" sz="1800" dirty="0">
                <a:latin typeface="Arial"/>
                <a:cs typeface="Arial"/>
              </a:rPr>
              <a:t>Demonstrated Renewable Gas production, both technically and commercially.</a:t>
            </a:r>
          </a:p>
          <a:p>
            <a:pPr marL="630555" lvl="2" indent="-342900">
              <a:buFont typeface="Arial" panose="020B0604020202020204" pitchFamily="34" charset="0"/>
              <a:buChar char="•"/>
            </a:pPr>
            <a:r>
              <a:rPr lang="en-GB" sz="1800" dirty="0">
                <a:latin typeface="Arial"/>
                <a:cs typeface="Arial"/>
              </a:rPr>
              <a:t>Started the development of a renewable gas market through a certification system.</a:t>
            </a:r>
          </a:p>
          <a:p>
            <a:pPr marL="630555" lvl="2" indent="-342900">
              <a:buFont typeface="Arial" panose="020B0604020202020204" pitchFamily="34" charset="0"/>
              <a:buChar char="•"/>
            </a:pPr>
            <a:r>
              <a:rPr lang="en-GB" sz="1800" b="0" i="0" dirty="0">
                <a:effectLst/>
                <a:latin typeface="Arial"/>
                <a:cs typeface="Arial"/>
              </a:rPr>
              <a:t>Increased uptake of biomethane technology by the Australian waste industry.</a:t>
            </a:r>
          </a:p>
          <a:p>
            <a:pPr marL="287655" lvl="2" indent="0">
              <a:buNone/>
            </a:pPr>
            <a:endParaRPr lang="en-GB" sz="2400" dirty="0">
              <a:latin typeface="Söhne"/>
            </a:endParaRPr>
          </a:p>
          <a:p>
            <a:pPr marL="630555" lvl="2" indent="-342900">
              <a:buFont typeface="Arial" panose="020B0604020202020204" pitchFamily="34" charset="0"/>
              <a:buChar char="•"/>
            </a:pPr>
            <a:endParaRPr lang="en-AU" sz="2400" dirty="0">
              <a:cs typeface="Arial" panose="020B0604020202020204"/>
            </a:endParaRPr>
          </a:p>
        </p:txBody>
      </p:sp>
      <p:pic>
        <p:nvPicPr>
          <p:cNvPr id="5" name="Picture 4" descr="A group of people in hard hats&#10;&#10;Description automatically generated">
            <a:extLst>
              <a:ext uri="{FF2B5EF4-FFF2-40B4-BE49-F238E27FC236}">
                <a16:creationId xmlns:a16="http://schemas.microsoft.com/office/drawing/2014/main" id="{CF1C4B3A-C3B8-653D-61FA-503982CF53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7357" y="2260557"/>
            <a:ext cx="4856643" cy="3237762"/>
          </a:xfrm>
          <a:prstGeom prst="rect">
            <a:avLst/>
          </a:prstGeom>
        </p:spPr>
      </p:pic>
    </p:spTree>
    <p:extLst>
      <p:ext uri="{BB962C8B-B14F-4D97-AF65-F5344CB8AC3E}">
        <p14:creationId xmlns:p14="http://schemas.microsoft.com/office/powerpoint/2010/main" val="2083506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5400-36C5-44B1-6D89-56C15DE2C907}"/>
              </a:ext>
            </a:extLst>
          </p:cNvPr>
          <p:cNvSpPr>
            <a:spLocks noGrp="1"/>
          </p:cNvSpPr>
          <p:nvPr>
            <p:ph type="title"/>
          </p:nvPr>
        </p:nvSpPr>
        <p:spPr/>
        <p:txBody>
          <a:bodyPr/>
          <a:lstStyle/>
          <a:p>
            <a:r>
              <a:rPr lang="en-AU"/>
              <a:t>Questions</a:t>
            </a:r>
          </a:p>
        </p:txBody>
      </p:sp>
      <p:sp>
        <p:nvSpPr>
          <p:cNvPr id="3" name="Slide Number Placeholder 2">
            <a:extLst>
              <a:ext uri="{FF2B5EF4-FFF2-40B4-BE49-F238E27FC236}">
                <a16:creationId xmlns:a16="http://schemas.microsoft.com/office/drawing/2014/main" id="{59639047-845B-A48B-CE27-79E5CC60B3C4}"/>
              </a:ext>
            </a:extLst>
          </p:cNvPr>
          <p:cNvSpPr>
            <a:spLocks noGrp="1"/>
          </p:cNvSpPr>
          <p:nvPr>
            <p:ph type="sldNum" sz="quarter" idx="16"/>
          </p:nvPr>
        </p:nvSpPr>
        <p:spPr/>
        <p:txBody>
          <a:bodyPr/>
          <a:lstStyle/>
          <a:p>
            <a:fld id="{D2058010-3179-400C-8276-08426D7327D7}" type="slidenum">
              <a:rPr lang="en-AU" smtClean="0"/>
              <a:pPr/>
              <a:t>13</a:t>
            </a:fld>
            <a:endParaRPr lang="en-AU"/>
          </a:p>
        </p:txBody>
      </p:sp>
      <p:sp>
        <p:nvSpPr>
          <p:cNvPr id="4" name="Text Placeholder 3">
            <a:extLst>
              <a:ext uri="{FF2B5EF4-FFF2-40B4-BE49-F238E27FC236}">
                <a16:creationId xmlns:a16="http://schemas.microsoft.com/office/drawing/2014/main" id="{B0CCFBD9-415D-9579-0769-6DCDAF119D61}"/>
              </a:ext>
            </a:extLst>
          </p:cNvPr>
          <p:cNvSpPr>
            <a:spLocks noGrp="1"/>
          </p:cNvSpPr>
          <p:nvPr>
            <p:ph type="body" sz="quarter" idx="17"/>
          </p:nvPr>
        </p:nvSpPr>
        <p:spPr/>
        <p:txBody>
          <a:bodyPr/>
          <a:lstStyle/>
          <a:p>
            <a:endParaRPr lang="en-AU"/>
          </a:p>
        </p:txBody>
      </p:sp>
    </p:spTree>
    <p:extLst>
      <p:ext uri="{BB962C8B-B14F-4D97-AF65-F5344CB8AC3E}">
        <p14:creationId xmlns:p14="http://schemas.microsoft.com/office/powerpoint/2010/main" val="2117889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E0C2CF77-BA90-40FD-A456-C6A7E1E67C5C}"/>
              </a:ext>
            </a:extLst>
          </p:cNvPr>
          <p:cNvGraphicFramePr>
            <a:graphicFrameLocks noGrp="1"/>
          </p:cNvGraphicFramePr>
          <p:nvPr>
            <p:extLst>
              <p:ext uri="{D42A27DB-BD31-4B8C-83A1-F6EECF244321}">
                <p14:modId xmlns:p14="http://schemas.microsoft.com/office/powerpoint/2010/main" val="2417771504"/>
              </p:ext>
            </p:extLst>
          </p:nvPr>
        </p:nvGraphicFramePr>
        <p:xfrm>
          <a:off x="684000" y="2076656"/>
          <a:ext cx="6726203" cy="2704688"/>
        </p:xfrm>
        <a:graphic>
          <a:graphicData uri="http://schemas.openxmlformats.org/drawingml/2006/table">
            <a:tbl>
              <a:tblPr firstRow="1" bandRow="1">
                <a:tableStyleId>{7A87BC1D-7B4E-400F-90C6-E39417ADB4FA}</a:tableStyleId>
              </a:tblPr>
              <a:tblGrid>
                <a:gridCol w="5520992">
                  <a:extLst>
                    <a:ext uri="{9D8B030D-6E8A-4147-A177-3AD203B41FA5}">
                      <a16:colId xmlns:a16="http://schemas.microsoft.com/office/drawing/2014/main" val="2380406667"/>
                    </a:ext>
                  </a:extLst>
                </a:gridCol>
                <a:gridCol w="1205211">
                  <a:extLst>
                    <a:ext uri="{9D8B030D-6E8A-4147-A177-3AD203B41FA5}">
                      <a16:colId xmlns:a16="http://schemas.microsoft.com/office/drawing/2014/main" val="3536683492"/>
                    </a:ext>
                  </a:extLst>
                </a:gridCol>
              </a:tblGrid>
              <a:tr h="370840">
                <a:tc>
                  <a:txBody>
                    <a:bodyPr/>
                    <a:lstStyle/>
                    <a:p>
                      <a:r>
                        <a:rPr lang="en-GB" sz="1800" b="0" dirty="0"/>
                        <a:t>Introduction</a:t>
                      </a:r>
                      <a:endParaRPr lang="en-AU" sz="1800" b="0" dirty="0"/>
                    </a:p>
                  </a:txBody>
                  <a:tcPr marL="0" marR="0" marT="54000" marB="54000"/>
                </a:tc>
                <a:tc>
                  <a:txBody>
                    <a:bodyPr/>
                    <a:lstStyle/>
                    <a:p>
                      <a:pPr algn="r"/>
                      <a:endParaRPr lang="en-AU" sz="1800" b="0" dirty="0"/>
                    </a:p>
                  </a:txBody>
                  <a:tcPr marL="0" marR="108000" marT="54000" marB="54000"/>
                </a:tc>
                <a:extLst>
                  <a:ext uri="{0D108BD9-81ED-4DB2-BD59-A6C34878D82A}">
                    <a16:rowId xmlns:a16="http://schemas.microsoft.com/office/drawing/2014/main" val="1601249125"/>
                  </a:ext>
                </a:extLst>
              </a:tr>
              <a:tr h="370840">
                <a:tc>
                  <a:txBody>
                    <a:bodyPr/>
                    <a:lstStyle/>
                    <a:p>
                      <a:r>
                        <a:rPr lang="en-GB" sz="1800"/>
                        <a:t>Malabar Biomethane Injection Project Overview</a:t>
                      </a:r>
                      <a:endParaRPr lang="en-AU" sz="1800"/>
                    </a:p>
                  </a:txBody>
                  <a:tcPr marL="0" marR="0" marT="54000" marB="54000"/>
                </a:tc>
                <a:tc>
                  <a:txBody>
                    <a:bodyPr/>
                    <a:lstStyle/>
                    <a:p>
                      <a:pPr algn="r"/>
                      <a:endParaRPr lang="en-AU" sz="1800"/>
                    </a:p>
                  </a:txBody>
                  <a:tcPr marL="0" marR="108000" marT="54000" marB="54000"/>
                </a:tc>
                <a:extLst>
                  <a:ext uri="{0D108BD9-81ED-4DB2-BD59-A6C34878D82A}">
                    <a16:rowId xmlns:a16="http://schemas.microsoft.com/office/drawing/2014/main" val="153576282"/>
                  </a:ext>
                </a:extLst>
              </a:tr>
              <a:tr h="370840">
                <a:tc>
                  <a:txBody>
                    <a:bodyPr/>
                    <a:lstStyle/>
                    <a:p>
                      <a:r>
                        <a:rPr lang="en-GB" sz="1800"/>
                        <a:t>Construction: Challenge and Solutions</a:t>
                      </a:r>
                      <a:endParaRPr lang="en-AU" sz="1800"/>
                    </a:p>
                  </a:txBody>
                  <a:tcPr marL="0" marR="0" marT="54000" marB="54000"/>
                </a:tc>
                <a:tc>
                  <a:txBody>
                    <a:bodyPr/>
                    <a:lstStyle/>
                    <a:p>
                      <a:pPr algn="r"/>
                      <a:endParaRPr lang="en-AU" sz="1800"/>
                    </a:p>
                  </a:txBody>
                  <a:tcPr marL="0" marR="108000" marT="54000" marB="54000"/>
                </a:tc>
                <a:extLst>
                  <a:ext uri="{0D108BD9-81ED-4DB2-BD59-A6C34878D82A}">
                    <a16:rowId xmlns:a16="http://schemas.microsoft.com/office/drawing/2014/main" val="184224746"/>
                  </a:ext>
                </a:extLst>
              </a:tr>
              <a:tr h="370840">
                <a:tc>
                  <a:txBody>
                    <a:bodyPr/>
                    <a:lstStyle/>
                    <a:p>
                      <a:r>
                        <a:rPr lang="en-GB" sz="1800" dirty="0"/>
                        <a:t>Initial Operations: Lessons Learned</a:t>
                      </a:r>
                      <a:endParaRPr lang="en-AU" sz="1800" dirty="0"/>
                    </a:p>
                  </a:txBody>
                  <a:tcPr marL="0" marR="0" marT="54000" marB="54000"/>
                </a:tc>
                <a:tc>
                  <a:txBody>
                    <a:bodyPr/>
                    <a:lstStyle/>
                    <a:p>
                      <a:pPr algn="r"/>
                      <a:endParaRPr lang="en-AU" sz="1800"/>
                    </a:p>
                  </a:txBody>
                  <a:tcPr marL="0" marR="108000" marT="54000" marB="54000"/>
                </a:tc>
                <a:extLst>
                  <a:ext uri="{0D108BD9-81ED-4DB2-BD59-A6C34878D82A}">
                    <a16:rowId xmlns:a16="http://schemas.microsoft.com/office/drawing/2014/main" val="1161016295"/>
                  </a:ext>
                </a:extLst>
              </a:tr>
              <a:tr h="370840">
                <a:tc>
                  <a:txBody>
                    <a:bodyPr/>
                    <a:lstStyle/>
                    <a:p>
                      <a:r>
                        <a:rPr lang="en-AU" sz="1800"/>
                        <a:t>Renewable Gas Certification</a:t>
                      </a:r>
                    </a:p>
                  </a:txBody>
                  <a:tcPr marL="0" marR="0" marT="54000" marB="54000"/>
                </a:tc>
                <a:tc>
                  <a:txBody>
                    <a:bodyPr/>
                    <a:lstStyle/>
                    <a:p>
                      <a:pPr algn="r"/>
                      <a:endParaRPr lang="en-AU" sz="1800"/>
                    </a:p>
                  </a:txBody>
                  <a:tcPr marL="0" marR="108000" marT="54000" marB="54000"/>
                </a:tc>
                <a:extLst>
                  <a:ext uri="{0D108BD9-81ED-4DB2-BD59-A6C34878D82A}">
                    <a16:rowId xmlns:a16="http://schemas.microsoft.com/office/drawing/2014/main" val="4050262285"/>
                  </a:ext>
                </a:extLst>
              </a:tr>
              <a:tr h="370840">
                <a:tc>
                  <a:txBody>
                    <a:bodyPr/>
                    <a:lstStyle/>
                    <a:p>
                      <a:r>
                        <a:rPr lang="en-AU" sz="1800"/>
                        <a:t>Future Outlook and Opportunities</a:t>
                      </a:r>
                    </a:p>
                  </a:txBody>
                  <a:tcPr marL="0" marR="0" marT="54000" marB="54000"/>
                </a:tc>
                <a:tc>
                  <a:txBody>
                    <a:bodyPr/>
                    <a:lstStyle/>
                    <a:p>
                      <a:pPr algn="r"/>
                      <a:endParaRPr lang="en-AU" sz="1800"/>
                    </a:p>
                  </a:txBody>
                  <a:tcPr marL="0" marR="108000" marT="54000" marB="54000"/>
                </a:tc>
                <a:extLst>
                  <a:ext uri="{0D108BD9-81ED-4DB2-BD59-A6C34878D82A}">
                    <a16:rowId xmlns:a16="http://schemas.microsoft.com/office/drawing/2014/main" val="310814635"/>
                  </a:ext>
                </a:extLst>
              </a:tr>
              <a:tr h="370840">
                <a:tc>
                  <a:txBody>
                    <a:bodyPr/>
                    <a:lstStyle/>
                    <a:p>
                      <a:r>
                        <a:rPr lang="en-AU" sz="1800"/>
                        <a:t>Conclusion</a:t>
                      </a:r>
                    </a:p>
                  </a:txBody>
                  <a:tcPr marL="0" marR="0" marT="54000" marB="54000"/>
                </a:tc>
                <a:tc>
                  <a:txBody>
                    <a:bodyPr/>
                    <a:lstStyle/>
                    <a:p>
                      <a:pPr algn="r"/>
                      <a:endParaRPr lang="en-AU" sz="1800" dirty="0"/>
                    </a:p>
                  </a:txBody>
                  <a:tcPr marL="0" marR="108000" marT="54000" marB="54000"/>
                </a:tc>
                <a:extLst>
                  <a:ext uri="{0D108BD9-81ED-4DB2-BD59-A6C34878D82A}">
                    <a16:rowId xmlns:a16="http://schemas.microsoft.com/office/drawing/2014/main" val="3494876818"/>
                  </a:ext>
                </a:extLst>
              </a:tr>
            </a:tbl>
          </a:graphicData>
        </a:graphic>
      </p:graphicFrame>
      <p:sp>
        <p:nvSpPr>
          <p:cNvPr id="6" name="TextBox 5">
            <a:extLst>
              <a:ext uri="{FF2B5EF4-FFF2-40B4-BE49-F238E27FC236}">
                <a16:creationId xmlns:a16="http://schemas.microsoft.com/office/drawing/2014/main" id="{371FCEBC-F9D5-4DFE-BA36-F6803FB0EAC4}"/>
              </a:ext>
            </a:extLst>
          </p:cNvPr>
          <p:cNvSpPr txBox="1"/>
          <p:nvPr/>
        </p:nvSpPr>
        <p:spPr>
          <a:xfrm>
            <a:off x="684000" y="279865"/>
            <a:ext cx="1797943" cy="416195"/>
          </a:xfrm>
          <a:prstGeom prst="rect">
            <a:avLst/>
          </a:prstGeom>
          <a:noFill/>
        </p:spPr>
        <p:txBody>
          <a:bodyPr wrap="square" lIns="36000" tIns="36000" rIns="36000" bIns="36000" rtlCol="0">
            <a:spAutoFit/>
          </a:bodyPr>
          <a:lstStyle/>
          <a:p>
            <a:r>
              <a:rPr lang="en-AU" sz="2200" b="1">
                <a:ea typeface="+mj-ea"/>
                <a:cs typeface="+mj-cs"/>
              </a:rPr>
              <a:t>Agenda</a:t>
            </a:r>
          </a:p>
        </p:txBody>
      </p:sp>
    </p:spTree>
    <p:extLst>
      <p:ext uri="{BB962C8B-B14F-4D97-AF65-F5344CB8AC3E}">
        <p14:creationId xmlns:p14="http://schemas.microsoft.com/office/powerpoint/2010/main" val="2074399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CBDC8-D9F4-411A-94FC-CA86D5C15A82}"/>
              </a:ext>
            </a:extLst>
          </p:cNvPr>
          <p:cNvSpPr>
            <a:spLocks noGrp="1"/>
          </p:cNvSpPr>
          <p:nvPr>
            <p:ph type="title"/>
          </p:nvPr>
        </p:nvSpPr>
        <p:spPr/>
        <p:txBody>
          <a:bodyPr/>
          <a:lstStyle/>
          <a:p>
            <a:r>
              <a:rPr lang="en-GB"/>
              <a:t>Australia’s First Biomethane-to-Gas Network Project</a:t>
            </a:r>
            <a:endParaRPr lang="en-AU"/>
          </a:p>
        </p:txBody>
      </p:sp>
      <p:sp>
        <p:nvSpPr>
          <p:cNvPr id="3" name="Content Placeholder 2">
            <a:extLst>
              <a:ext uri="{FF2B5EF4-FFF2-40B4-BE49-F238E27FC236}">
                <a16:creationId xmlns:a16="http://schemas.microsoft.com/office/drawing/2014/main" id="{4298DB11-95D2-4703-9CD7-244D734AF818}"/>
              </a:ext>
            </a:extLst>
          </p:cNvPr>
          <p:cNvSpPr>
            <a:spLocks noGrp="1"/>
          </p:cNvSpPr>
          <p:nvPr>
            <p:ph sz="quarter" idx="17"/>
          </p:nvPr>
        </p:nvSpPr>
        <p:spPr>
          <a:xfrm>
            <a:off x="424111" y="1585757"/>
            <a:ext cx="4940865" cy="5058390"/>
          </a:xfrm>
        </p:spPr>
        <p:txBody>
          <a:bodyPr vert="horz" lIns="36000" tIns="36000" rIns="36000" bIns="36000" rtlCol="0" anchor="t">
            <a:noAutofit/>
          </a:bodyPr>
          <a:lstStyle/>
          <a:p>
            <a:r>
              <a:rPr lang="en-GB" sz="2000" b="1" dirty="0">
                <a:solidFill>
                  <a:schemeClr val="accent1"/>
                </a:solidFill>
                <a:latin typeface="+mn-lt"/>
              </a:rPr>
              <a:t>Project Overview</a:t>
            </a:r>
          </a:p>
          <a:p>
            <a:pPr marL="342900" indent="-342900">
              <a:buFont typeface="Arial" panose="020B0604020202020204" pitchFamily="34" charset="0"/>
              <a:buChar char="•"/>
            </a:pPr>
            <a:r>
              <a:rPr lang="en-GB" sz="1600" dirty="0"/>
              <a:t>The </a:t>
            </a:r>
            <a:r>
              <a:rPr lang="en-GB" sz="1600" b="1" dirty="0"/>
              <a:t>Malabar Biomethane Injection Project </a:t>
            </a:r>
            <a:r>
              <a:rPr lang="en-GB" sz="1600" dirty="0"/>
              <a:t>is a groundbreaking initiative that injects renewable biomethane into the </a:t>
            </a:r>
            <a:r>
              <a:rPr lang="en-GB" sz="1600" b="1" dirty="0"/>
              <a:t>Jemena Gas Network </a:t>
            </a:r>
            <a:r>
              <a:rPr lang="en-GB" sz="1600" dirty="0"/>
              <a:t>in New South Wales.</a:t>
            </a:r>
          </a:p>
          <a:p>
            <a:pPr marL="342900" indent="-342900">
              <a:buFont typeface="Arial" panose="020B0604020202020204" pitchFamily="34" charset="0"/>
              <a:buChar char="•"/>
            </a:pPr>
            <a:r>
              <a:rPr lang="en-GB" sz="1600" b="1" dirty="0"/>
              <a:t>Jemena</a:t>
            </a:r>
            <a:r>
              <a:rPr lang="en-GB" sz="1600" dirty="0"/>
              <a:t> and </a:t>
            </a:r>
            <a:r>
              <a:rPr lang="en-GB" sz="1600" b="1" dirty="0"/>
              <a:t>Sydney Water </a:t>
            </a:r>
            <a:r>
              <a:rPr lang="en-GB" sz="1600" dirty="0"/>
              <a:t>collaborate to produce biomethane at the </a:t>
            </a:r>
            <a:r>
              <a:rPr lang="en-GB" sz="1600" b="1" dirty="0"/>
              <a:t>Malabar Water Resource Recovery Facility </a:t>
            </a:r>
            <a:r>
              <a:rPr lang="en-GB" sz="1600" dirty="0"/>
              <a:t>in Southeast Sydney.</a:t>
            </a:r>
          </a:p>
          <a:p>
            <a:pPr marL="342900" indent="-342900">
              <a:buFont typeface="Arial" panose="020B0604020202020204" pitchFamily="34" charset="0"/>
              <a:buChar char="•"/>
            </a:pPr>
            <a:r>
              <a:rPr lang="en-GB" sz="1600" dirty="0"/>
              <a:t>The project involves upgrading biogas from the anaerobic digestion process at Malabar to high-quality biomethane for injection into Jemena’s gas distribution network.</a:t>
            </a:r>
          </a:p>
          <a:p>
            <a:pPr marL="342900" indent="-342900">
              <a:buFont typeface="Arial" panose="020B0604020202020204" pitchFamily="34" charset="0"/>
              <a:buChar char="•"/>
            </a:pPr>
            <a:r>
              <a:rPr lang="en-GB" sz="1600" dirty="0"/>
              <a:t>The project is jointly funded by </a:t>
            </a:r>
            <a:r>
              <a:rPr lang="en-GB" sz="1600" b="1" dirty="0"/>
              <a:t>Jemena</a:t>
            </a:r>
            <a:r>
              <a:rPr lang="en-GB" sz="1600" dirty="0"/>
              <a:t> and the </a:t>
            </a:r>
            <a:r>
              <a:rPr lang="en-GB" sz="1600" b="1" dirty="0"/>
              <a:t>Australian Renewable Energy Agency (ARENA).</a:t>
            </a:r>
            <a:endParaRPr lang="en-AU" sz="1600" dirty="0"/>
          </a:p>
        </p:txBody>
      </p:sp>
      <p:sp>
        <p:nvSpPr>
          <p:cNvPr id="6" name="Slide Number Placeholder 5">
            <a:extLst>
              <a:ext uri="{FF2B5EF4-FFF2-40B4-BE49-F238E27FC236}">
                <a16:creationId xmlns:a16="http://schemas.microsoft.com/office/drawing/2014/main" id="{BC5B8551-517D-4A37-A070-64BCFBC6F8FA}"/>
              </a:ext>
            </a:extLst>
          </p:cNvPr>
          <p:cNvSpPr>
            <a:spLocks noGrp="1"/>
          </p:cNvSpPr>
          <p:nvPr>
            <p:ph type="sldNum" sz="quarter" idx="16"/>
          </p:nvPr>
        </p:nvSpPr>
        <p:spPr/>
        <p:txBody>
          <a:bodyPr/>
          <a:lstStyle/>
          <a:p>
            <a:fld id="{D2058010-3179-400C-8276-08426D7327D7}" type="slidenum">
              <a:rPr lang="en-AU" dirty="0" smtClean="0"/>
              <a:pPr/>
              <a:t>3</a:t>
            </a:fld>
            <a:endParaRPr lang="en-AU"/>
          </a:p>
        </p:txBody>
      </p:sp>
      <p:pic>
        <p:nvPicPr>
          <p:cNvPr id="4" name="Picture 3" descr="Aerial view of a city and a body of water&#10;&#10;Description automatically generated">
            <a:extLst>
              <a:ext uri="{FF2B5EF4-FFF2-40B4-BE49-F238E27FC236}">
                <a16:creationId xmlns:a16="http://schemas.microsoft.com/office/drawing/2014/main" id="{A1BF4F7A-978F-1D7B-8772-6D4AC0AEBBC1}"/>
              </a:ext>
            </a:extLst>
          </p:cNvPr>
          <p:cNvPicPr>
            <a:picLocks noChangeAspect="1"/>
          </p:cNvPicPr>
          <p:nvPr/>
        </p:nvPicPr>
        <p:blipFill rotWithShape="1">
          <a:blip r:embed="rId3">
            <a:extLst>
              <a:ext uri="{28A0092B-C50C-407E-A947-70E740481C1C}">
                <a14:useLocalDpi xmlns:a14="http://schemas.microsoft.com/office/drawing/2010/main" val="0"/>
              </a:ext>
            </a:extLst>
          </a:blip>
          <a:srcRect r="21491"/>
          <a:stretch/>
        </p:blipFill>
        <p:spPr>
          <a:xfrm>
            <a:off x="5782778" y="1588011"/>
            <a:ext cx="5960156" cy="4267100"/>
          </a:xfrm>
          <a:prstGeom prst="rect">
            <a:avLst/>
          </a:prstGeom>
        </p:spPr>
      </p:pic>
    </p:spTree>
    <p:extLst>
      <p:ext uri="{BB962C8B-B14F-4D97-AF65-F5344CB8AC3E}">
        <p14:creationId xmlns:p14="http://schemas.microsoft.com/office/powerpoint/2010/main" val="1243350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CBDC8-D9F4-411A-94FC-CA86D5C15A82}"/>
              </a:ext>
            </a:extLst>
          </p:cNvPr>
          <p:cNvSpPr>
            <a:spLocks noGrp="1"/>
          </p:cNvSpPr>
          <p:nvPr>
            <p:ph type="title"/>
          </p:nvPr>
        </p:nvSpPr>
        <p:spPr/>
        <p:txBody>
          <a:bodyPr/>
          <a:lstStyle/>
          <a:p>
            <a:r>
              <a:rPr lang="en-GB"/>
              <a:t>Australia’s First Biomethane-to-Gas Network Project</a:t>
            </a:r>
            <a:endParaRPr lang="en-AU"/>
          </a:p>
        </p:txBody>
      </p:sp>
      <p:sp>
        <p:nvSpPr>
          <p:cNvPr id="3" name="Content Placeholder 2">
            <a:extLst>
              <a:ext uri="{FF2B5EF4-FFF2-40B4-BE49-F238E27FC236}">
                <a16:creationId xmlns:a16="http://schemas.microsoft.com/office/drawing/2014/main" id="{4298DB11-95D2-4703-9CD7-244D734AF818}"/>
              </a:ext>
            </a:extLst>
          </p:cNvPr>
          <p:cNvSpPr>
            <a:spLocks noGrp="1"/>
          </p:cNvSpPr>
          <p:nvPr>
            <p:ph sz="quarter" idx="17"/>
          </p:nvPr>
        </p:nvSpPr>
        <p:spPr>
          <a:xfrm>
            <a:off x="354460" y="1349782"/>
            <a:ext cx="5112680" cy="5184217"/>
          </a:xfrm>
        </p:spPr>
        <p:txBody>
          <a:bodyPr/>
          <a:lstStyle/>
          <a:p>
            <a:r>
              <a:rPr lang="en-GB" sz="2000" b="1" dirty="0">
                <a:solidFill>
                  <a:schemeClr val="accent1"/>
                </a:solidFill>
                <a:latin typeface="+mn-lt"/>
              </a:rPr>
              <a:t>Feedstock Source</a:t>
            </a:r>
          </a:p>
          <a:p>
            <a:pPr marL="342900" indent="-342900">
              <a:buFont typeface="Arial" panose="020B0604020202020204" pitchFamily="34" charset="0"/>
              <a:buChar char="•"/>
            </a:pPr>
            <a:r>
              <a:rPr lang="en-GB" sz="1600" dirty="0"/>
              <a:t>The feedstock for biomethane production comes from </a:t>
            </a:r>
            <a:r>
              <a:rPr lang="en-GB" sz="1600" b="1" dirty="0"/>
              <a:t>Sydney Water’s Malabar Water Resource Recovery Facility (WRRF).</a:t>
            </a:r>
          </a:p>
          <a:p>
            <a:pPr marL="342900" indent="-342900">
              <a:buFont typeface="Arial" panose="020B0604020202020204" pitchFamily="34" charset="0"/>
              <a:buChar char="•"/>
            </a:pPr>
            <a:r>
              <a:rPr lang="en-GB" sz="1600" dirty="0"/>
              <a:t>This facility serves a </a:t>
            </a:r>
            <a:r>
              <a:rPr lang="en-GB" sz="1600" b="1" dirty="0"/>
              <a:t>wastewater catchment</a:t>
            </a:r>
            <a:r>
              <a:rPr lang="en-GB" sz="1600" dirty="0"/>
              <a:t> area with a population of approximately </a:t>
            </a:r>
            <a:r>
              <a:rPr lang="en-GB" sz="1600" b="1" dirty="0"/>
              <a:t>1,860,000 people</a:t>
            </a:r>
            <a:r>
              <a:rPr lang="en-GB" sz="1600" dirty="0"/>
              <a:t>.</a:t>
            </a:r>
          </a:p>
          <a:p>
            <a:r>
              <a:rPr lang="en-GB" sz="2000" b="1" dirty="0">
                <a:solidFill>
                  <a:schemeClr val="accent1"/>
                </a:solidFill>
                <a:latin typeface="+mn-lt"/>
              </a:rPr>
              <a:t>Renewable Gas Production</a:t>
            </a:r>
          </a:p>
          <a:p>
            <a:pPr marL="342900" indent="-342900">
              <a:buFont typeface="Arial" panose="020B0604020202020204" pitchFamily="34" charset="0"/>
              <a:buChar char="•"/>
            </a:pPr>
            <a:r>
              <a:rPr lang="en-GB" sz="1600" dirty="0"/>
              <a:t>Currently, the Malabar facility is scheduled to produce </a:t>
            </a:r>
            <a:r>
              <a:rPr lang="en-GB" sz="1600" b="1" dirty="0"/>
              <a:t>95TJ</a:t>
            </a:r>
            <a:r>
              <a:rPr lang="en-GB" sz="1600" dirty="0"/>
              <a:t> of renewable biomethane per annum.</a:t>
            </a:r>
          </a:p>
          <a:p>
            <a:pPr marL="342900" indent="-342900">
              <a:buFont typeface="Arial" panose="020B0604020202020204" pitchFamily="34" charset="0"/>
              <a:buChar char="•"/>
            </a:pPr>
            <a:r>
              <a:rPr lang="en-GB" sz="1600" dirty="0"/>
              <a:t>There is potential to scale up to around </a:t>
            </a:r>
            <a:r>
              <a:rPr lang="en-GB" sz="1600" b="1" dirty="0"/>
              <a:t>200TJ</a:t>
            </a:r>
            <a:r>
              <a:rPr lang="en-GB" sz="1600" dirty="0"/>
              <a:t> annually.</a:t>
            </a:r>
          </a:p>
          <a:p>
            <a:r>
              <a:rPr lang="en-GB" sz="2000" b="1" dirty="0">
                <a:solidFill>
                  <a:schemeClr val="accent1"/>
                </a:solidFill>
                <a:latin typeface="+mn-lt"/>
              </a:rPr>
              <a:t>Renewable Gas Demand</a:t>
            </a:r>
          </a:p>
          <a:p>
            <a:pPr marL="285750" indent="-285750">
              <a:buFont typeface="Arial" panose="020B0604020202020204" pitchFamily="34" charset="0"/>
              <a:buChar char="•"/>
            </a:pPr>
            <a:r>
              <a:rPr lang="en-GB" sz="1600" dirty="0"/>
              <a:t>Jemena worked closely with </a:t>
            </a:r>
            <a:r>
              <a:rPr lang="en-GB" sz="1600" b="1" dirty="0" err="1"/>
              <a:t>GreenPower</a:t>
            </a:r>
            <a:r>
              <a:rPr lang="en-GB" sz="1600" dirty="0"/>
              <a:t> to help establish </a:t>
            </a:r>
            <a:r>
              <a:rPr lang="en-GB" sz="1600" b="1" dirty="0"/>
              <a:t>Australia's first renewable gas certification</a:t>
            </a:r>
            <a:r>
              <a:rPr lang="en-GB" sz="1600" dirty="0"/>
              <a:t>.</a:t>
            </a:r>
          </a:p>
          <a:p>
            <a:pPr marL="285750" indent="-285750">
              <a:buFont typeface="Arial" panose="020B0604020202020204" pitchFamily="34" charset="0"/>
              <a:buChar char="•"/>
            </a:pPr>
            <a:r>
              <a:rPr lang="en-GB" sz="1600" dirty="0"/>
              <a:t>Jemena found very high demand from the market for the </a:t>
            </a:r>
            <a:r>
              <a:rPr lang="en-GB" sz="1600" b="1" dirty="0"/>
              <a:t>biomethane product</a:t>
            </a:r>
            <a:r>
              <a:rPr lang="en-GB" sz="1600" dirty="0"/>
              <a:t> to assist in </a:t>
            </a:r>
            <a:r>
              <a:rPr lang="en-GB" sz="1600" b="1" dirty="0"/>
              <a:t>energy transitions</a:t>
            </a:r>
            <a:r>
              <a:rPr lang="en-GB" sz="1600" dirty="0"/>
              <a:t>.</a:t>
            </a:r>
          </a:p>
        </p:txBody>
      </p:sp>
      <p:sp>
        <p:nvSpPr>
          <p:cNvPr id="6" name="Slide Number Placeholder 5">
            <a:extLst>
              <a:ext uri="{FF2B5EF4-FFF2-40B4-BE49-F238E27FC236}">
                <a16:creationId xmlns:a16="http://schemas.microsoft.com/office/drawing/2014/main" id="{BC5B8551-517D-4A37-A070-64BCFBC6F8FA}"/>
              </a:ext>
            </a:extLst>
          </p:cNvPr>
          <p:cNvSpPr>
            <a:spLocks noGrp="1"/>
          </p:cNvSpPr>
          <p:nvPr>
            <p:ph type="sldNum" sz="quarter" idx="16"/>
          </p:nvPr>
        </p:nvSpPr>
        <p:spPr/>
        <p:txBody>
          <a:bodyPr/>
          <a:lstStyle/>
          <a:p>
            <a:fld id="{D2058010-3179-400C-8276-08426D7327D7}" type="slidenum">
              <a:rPr lang="en-AU" smtClean="0"/>
              <a:pPr/>
              <a:t>4</a:t>
            </a:fld>
            <a:endParaRPr lang="en-AU"/>
          </a:p>
        </p:txBody>
      </p:sp>
      <p:pic>
        <p:nvPicPr>
          <p:cNvPr id="7" name="Picture 6" descr="A map of the ocean&#10;&#10;Description automatically generated">
            <a:extLst>
              <a:ext uri="{FF2B5EF4-FFF2-40B4-BE49-F238E27FC236}">
                <a16:creationId xmlns:a16="http://schemas.microsoft.com/office/drawing/2014/main" id="{E136A91C-5919-C066-8F9A-47BD199A9987}"/>
              </a:ext>
            </a:extLst>
          </p:cNvPr>
          <p:cNvPicPr>
            <a:picLocks noChangeAspect="1"/>
          </p:cNvPicPr>
          <p:nvPr/>
        </p:nvPicPr>
        <p:blipFill rotWithShape="1">
          <a:blip r:embed="rId3"/>
          <a:srcRect l="14314" r="3831" b="630"/>
          <a:stretch/>
        </p:blipFill>
        <p:spPr>
          <a:xfrm>
            <a:off x="5813324" y="1719173"/>
            <a:ext cx="5923898" cy="4439747"/>
          </a:xfrm>
          <a:prstGeom prst="rect">
            <a:avLst/>
          </a:prstGeom>
        </p:spPr>
      </p:pic>
      <p:pic>
        <p:nvPicPr>
          <p:cNvPr id="5" name="Picture 4" descr="A map of a city&#10;&#10;Description automatically generated">
            <a:extLst>
              <a:ext uri="{FF2B5EF4-FFF2-40B4-BE49-F238E27FC236}">
                <a16:creationId xmlns:a16="http://schemas.microsoft.com/office/drawing/2014/main" id="{B86E5A72-00F8-531C-406B-7B410AEED013}"/>
              </a:ext>
            </a:extLst>
          </p:cNvPr>
          <p:cNvPicPr>
            <a:picLocks noChangeAspect="1"/>
          </p:cNvPicPr>
          <p:nvPr/>
        </p:nvPicPr>
        <p:blipFill>
          <a:blip r:embed="rId4"/>
          <a:stretch>
            <a:fillRect/>
          </a:stretch>
        </p:blipFill>
        <p:spPr>
          <a:xfrm>
            <a:off x="5979409" y="1989525"/>
            <a:ext cx="5589076" cy="3745920"/>
          </a:xfrm>
          <a:prstGeom prst="rect">
            <a:avLst/>
          </a:prstGeom>
        </p:spPr>
      </p:pic>
    </p:spTree>
    <p:extLst>
      <p:ext uri="{BB962C8B-B14F-4D97-AF65-F5344CB8AC3E}">
        <p14:creationId xmlns:p14="http://schemas.microsoft.com/office/powerpoint/2010/main" val="3783533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CBDC8-D9F4-411A-94FC-CA86D5C15A82}"/>
              </a:ext>
            </a:extLst>
          </p:cNvPr>
          <p:cNvSpPr>
            <a:spLocks noGrp="1"/>
          </p:cNvSpPr>
          <p:nvPr>
            <p:ph type="title"/>
          </p:nvPr>
        </p:nvSpPr>
        <p:spPr/>
        <p:txBody>
          <a:bodyPr/>
          <a:lstStyle/>
          <a:p>
            <a:r>
              <a:rPr lang="en-AU" sz="2800"/>
              <a:t>Biomethane Upgrader Production</a:t>
            </a:r>
          </a:p>
        </p:txBody>
      </p:sp>
      <p:sp>
        <p:nvSpPr>
          <p:cNvPr id="6" name="Slide Number Placeholder 5">
            <a:extLst>
              <a:ext uri="{FF2B5EF4-FFF2-40B4-BE49-F238E27FC236}">
                <a16:creationId xmlns:a16="http://schemas.microsoft.com/office/drawing/2014/main" id="{BC5B8551-517D-4A37-A070-64BCFBC6F8FA}"/>
              </a:ext>
            </a:extLst>
          </p:cNvPr>
          <p:cNvSpPr>
            <a:spLocks noGrp="1"/>
          </p:cNvSpPr>
          <p:nvPr>
            <p:ph type="sldNum" sz="quarter" idx="16"/>
          </p:nvPr>
        </p:nvSpPr>
        <p:spPr/>
        <p:txBody>
          <a:bodyPr/>
          <a:lstStyle/>
          <a:p>
            <a:fld id="{D2058010-3179-400C-8276-08426D7327D7}" type="slidenum">
              <a:rPr lang="en-AU" sz="1600" smtClean="0"/>
              <a:pPr/>
              <a:t>5</a:t>
            </a:fld>
            <a:endParaRPr lang="en-AU" sz="1600"/>
          </a:p>
        </p:txBody>
      </p:sp>
      <p:grpSp>
        <p:nvGrpSpPr>
          <p:cNvPr id="12" name="Group 11">
            <a:extLst>
              <a:ext uri="{FF2B5EF4-FFF2-40B4-BE49-F238E27FC236}">
                <a16:creationId xmlns:a16="http://schemas.microsoft.com/office/drawing/2014/main" id="{0EB3CC55-B21A-2408-DD41-CCE7306B255C}"/>
              </a:ext>
            </a:extLst>
          </p:cNvPr>
          <p:cNvGrpSpPr/>
          <p:nvPr/>
        </p:nvGrpSpPr>
        <p:grpSpPr>
          <a:xfrm>
            <a:off x="9357565" y="3025005"/>
            <a:ext cx="2717338" cy="1675534"/>
            <a:chOff x="9357565" y="3025005"/>
            <a:chExt cx="2717338" cy="1675534"/>
          </a:xfrm>
        </p:grpSpPr>
        <p:sp>
          <p:nvSpPr>
            <p:cNvPr id="82" name="Rectangle: Rounded Corners 81">
              <a:extLst>
                <a:ext uri="{FF2B5EF4-FFF2-40B4-BE49-F238E27FC236}">
                  <a16:creationId xmlns:a16="http://schemas.microsoft.com/office/drawing/2014/main" id="{509550AA-F126-E15D-1A96-C0342471DACE}"/>
                </a:ext>
              </a:extLst>
            </p:cNvPr>
            <p:cNvSpPr/>
            <p:nvPr/>
          </p:nvSpPr>
          <p:spPr>
            <a:xfrm>
              <a:off x="9360539" y="3025005"/>
              <a:ext cx="812581" cy="734480"/>
            </a:xfrm>
            <a:prstGeom prst="roundRect">
              <a:avLst/>
            </a:prstGeom>
            <a:solidFill>
              <a:srgbClr val="12286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AU" sz="900" b="1" dirty="0"/>
                <a:t>New Gas Receipt Point (JGN)</a:t>
              </a:r>
            </a:p>
          </p:txBody>
        </p:sp>
        <p:sp>
          <p:nvSpPr>
            <p:cNvPr id="83" name="Rectangle: Rounded Corners 82">
              <a:extLst>
                <a:ext uri="{FF2B5EF4-FFF2-40B4-BE49-F238E27FC236}">
                  <a16:creationId xmlns:a16="http://schemas.microsoft.com/office/drawing/2014/main" id="{ADFB2CF0-E95A-CD4C-4D75-4BAAD9AF28E4}"/>
                </a:ext>
              </a:extLst>
            </p:cNvPr>
            <p:cNvSpPr/>
            <p:nvPr/>
          </p:nvSpPr>
          <p:spPr>
            <a:xfrm>
              <a:off x="11206580" y="3056154"/>
              <a:ext cx="868321" cy="672182"/>
            </a:xfrm>
            <a:prstGeom prst="roundRect">
              <a:avLst/>
            </a:prstGeom>
            <a:solidFill>
              <a:srgbClr val="12286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AU" sz="900" b="1"/>
                <a:t>Jemena Gas Network (JGN)</a:t>
              </a:r>
            </a:p>
          </p:txBody>
        </p:sp>
        <p:sp>
          <p:nvSpPr>
            <p:cNvPr id="84" name="Rectangle: Rounded Corners 83">
              <a:extLst>
                <a:ext uri="{FF2B5EF4-FFF2-40B4-BE49-F238E27FC236}">
                  <a16:creationId xmlns:a16="http://schemas.microsoft.com/office/drawing/2014/main" id="{50A904CD-C7F5-A5C1-7370-0BE6330D04E3}"/>
                </a:ext>
              </a:extLst>
            </p:cNvPr>
            <p:cNvSpPr/>
            <p:nvPr/>
          </p:nvSpPr>
          <p:spPr>
            <a:xfrm>
              <a:off x="11206580" y="4218536"/>
              <a:ext cx="868323" cy="482003"/>
            </a:xfrm>
            <a:prstGeom prst="roundRect">
              <a:avLst/>
            </a:prstGeom>
            <a:solidFill>
              <a:srgbClr val="F4822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AU" sz="900" b="1"/>
                <a:t>Gas Customers</a:t>
              </a:r>
            </a:p>
          </p:txBody>
        </p:sp>
        <p:sp>
          <p:nvSpPr>
            <p:cNvPr id="85" name="Rectangle: Rounded Corners 84">
              <a:extLst>
                <a:ext uri="{FF2B5EF4-FFF2-40B4-BE49-F238E27FC236}">
                  <a16:creationId xmlns:a16="http://schemas.microsoft.com/office/drawing/2014/main" id="{791F1816-C877-22F3-7EC5-5544EA25BB59}"/>
                </a:ext>
              </a:extLst>
            </p:cNvPr>
            <p:cNvSpPr/>
            <p:nvPr/>
          </p:nvSpPr>
          <p:spPr>
            <a:xfrm>
              <a:off x="9357565" y="4218536"/>
              <a:ext cx="812581" cy="48200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AU" sz="900" b="1">
                  <a:solidFill>
                    <a:schemeClr val="tx1"/>
                  </a:solidFill>
                </a:rPr>
                <a:t>Renewable Gas Certification</a:t>
              </a:r>
            </a:p>
          </p:txBody>
        </p:sp>
        <p:cxnSp>
          <p:nvCxnSpPr>
            <p:cNvPr id="88" name="Straight Arrow Connector 87">
              <a:extLst>
                <a:ext uri="{FF2B5EF4-FFF2-40B4-BE49-F238E27FC236}">
                  <a16:creationId xmlns:a16="http://schemas.microsoft.com/office/drawing/2014/main" id="{F1147658-504A-9B62-AEAB-C113D1E336AA}"/>
                </a:ext>
              </a:extLst>
            </p:cNvPr>
            <p:cNvCxnSpPr>
              <a:cxnSpLocks/>
              <a:stCxn id="82" idx="3"/>
            </p:cNvCxnSpPr>
            <p:nvPr/>
          </p:nvCxnSpPr>
          <p:spPr>
            <a:xfrm flipV="1">
              <a:off x="10173120" y="3361096"/>
              <a:ext cx="1033460" cy="31150"/>
            </a:xfrm>
            <a:prstGeom prst="straightConnector1">
              <a:avLst/>
            </a:prstGeom>
            <a:ln w="28575">
              <a:tailEnd type="triangle"/>
            </a:ln>
            <a:effectLst/>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id="{C4834893-AB51-1C2B-3055-8FF3B0DB0491}"/>
                </a:ext>
              </a:extLst>
            </p:cNvPr>
            <p:cNvCxnSpPr>
              <a:cxnSpLocks/>
              <a:stCxn id="83" idx="2"/>
              <a:endCxn id="84" idx="0"/>
            </p:cNvCxnSpPr>
            <p:nvPr/>
          </p:nvCxnSpPr>
          <p:spPr>
            <a:xfrm>
              <a:off x="11640741" y="3728335"/>
              <a:ext cx="1" cy="490201"/>
            </a:xfrm>
            <a:prstGeom prst="straightConnector1">
              <a:avLst/>
            </a:prstGeom>
            <a:ln w="28575">
              <a:tailEnd type="triangle"/>
            </a:ln>
            <a:effectLst/>
          </p:spPr>
          <p:style>
            <a:lnRef idx="1">
              <a:schemeClr val="dk1"/>
            </a:lnRef>
            <a:fillRef idx="0">
              <a:schemeClr val="dk1"/>
            </a:fillRef>
            <a:effectRef idx="0">
              <a:schemeClr val="dk1"/>
            </a:effectRef>
            <a:fontRef idx="minor">
              <a:schemeClr val="tx1"/>
            </a:fontRef>
          </p:style>
        </p:cxnSp>
        <p:cxnSp>
          <p:nvCxnSpPr>
            <p:cNvPr id="91" name="Straight Arrow Connector 90">
              <a:extLst>
                <a:ext uri="{FF2B5EF4-FFF2-40B4-BE49-F238E27FC236}">
                  <a16:creationId xmlns:a16="http://schemas.microsoft.com/office/drawing/2014/main" id="{08F2DB29-8F33-1F94-0F44-759CCD423651}"/>
                </a:ext>
              </a:extLst>
            </p:cNvPr>
            <p:cNvCxnSpPr>
              <a:cxnSpLocks/>
              <a:stCxn id="85" idx="3"/>
              <a:endCxn id="84" idx="1"/>
            </p:cNvCxnSpPr>
            <p:nvPr/>
          </p:nvCxnSpPr>
          <p:spPr>
            <a:xfrm>
              <a:off x="10170146" y="4459538"/>
              <a:ext cx="1036434" cy="0"/>
            </a:xfrm>
            <a:prstGeom prst="straightConnector1">
              <a:avLst/>
            </a:prstGeom>
            <a:ln>
              <a:solidFill>
                <a:srgbClr val="122862"/>
              </a:solidFill>
              <a:prstDash val="dash"/>
              <a:tailEnd type="triangle"/>
            </a:ln>
            <a:effectLst/>
          </p:spPr>
          <p:style>
            <a:lnRef idx="2">
              <a:schemeClr val="accent2"/>
            </a:lnRef>
            <a:fillRef idx="0">
              <a:schemeClr val="accent2"/>
            </a:fillRef>
            <a:effectRef idx="1">
              <a:schemeClr val="accent2"/>
            </a:effectRef>
            <a:fontRef idx="minor">
              <a:schemeClr val="tx1"/>
            </a:fontRef>
          </p:style>
        </p:cxnSp>
        <p:cxnSp>
          <p:nvCxnSpPr>
            <p:cNvPr id="92" name="Straight Arrow Connector 91">
              <a:extLst>
                <a:ext uri="{FF2B5EF4-FFF2-40B4-BE49-F238E27FC236}">
                  <a16:creationId xmlns:a16="http://schemas.microsoft.com/office/drawing/2014/main" id="{9007DD8F-B6BC-8CB5-AD20-2A2642648DDE}"/>
                </a:ext>
              </a:extLst>
            </p:cNvPr>
            <p:cNvCxnSpPr>
              <a:cxnSpLocks/>
              <a:stCxn id="82" idx="2"/>
              <a:endCxn id="85" idx="0"/>
            </p:cNvCxnSpPr>
            <p:nvPr/>
          </p:nvCxnSpPr>
          <p:spPr>
            <a:xfrm flipH="1">
              <a:off x="9763855" y="3759485"/>
              <a:ext cx="2974" cy="459051"/>
            </a:xfrm>
            <a:prstGeom prst="straightConnector1">
              <a:avLst/>
            </a:prstGeom>
            <a:ln>
              <a:solidFill>
                <a:srgbClr val="122862"/>
              </a:solidFill>
              <a:prstDash val="dash"/>
              <a:tailEnd type="triangle"/>
            </a:ln>
            <a:effectLst/>
          </p:spPr>
          <p:style>
            <a:lnRef idx="2">
              <a:schemeClr val="accent2"/>
            </a:lnRef>
            <a:fillRef idx="0">
              <a:schemeClr val="accent2"/>
            </a:fillRef>
            <a:effectRef idx="1">
              <a:schemeClr val="accent2"/>
            </a:effectRef>
            <a:fontRef idx="minor">
              <a:schemeClr val="tx1"/>
            </a:fontRef>
          </p:style>
        </p:cxnSp>
        <p:sp>
          <p:nvSpPr>
            <p:cNvPr id="98" name="TextBox 97">
              <a:extLst>
                <a:ext uri="{FF2B5EF4-FFF2-40B4-BE49-F238E27FC236}">
                  <a16:creationId xmlns:a16="http://schemas.microsoft.com/office/drawing/2014/main" id="{CAC1F6D5-8B44-85E8-F4B8-1FB90AD0BA29}"/>
                </a:ext>
              </a:extLst>
            </p:cNvPr>
            <p:cNvSpPr txBox="1"/>
            <p:nvPr/>
          </p:nvSpPr>
          <p:spPr>
            <a:xfrm>
              <a:off x="10170146" y="3099099"/>
              <a:ext cx="940756" cy="232821"/>
            </a:xfrm>
            <a:prstGeom prst="rect">
              <a:avLst/>
            </a:prstGeom>
            <a:noFill/>
          </p:spPr>
          <p:txBody>
            <a:bodyPr wrap="square" rtlCol="0">
              <a:spAutoFit/>
            </a:bodyPr>
            <a:lstStyle/>
            <a:p>
              <a:pPr algn="ctr"/>
              <a:r>
                <a:rPr lang="en-AU" sz="900" b="1"/>
                <a:t>Biomethane</a:t>
              </a:r>
            </a:p>
          </p:txBody>
        </p:sp>
      </p:grpSp>
      <p:grpSp>
        <p:nvGrpSpPr>
          <p:cNvPr id="14" name="Group 13">
            <a:extLst>
              <a:ext uri="{FF2B5EF4-FFF2-40B4-BE49-F238E27FC236}">
                <a16:creationId xmlns:a16="http://schemas.microsoft.com/office/drawing/2014/main" id="{E75A877B-06A0-79CB-C5EE-9674BBBD88E0}"/>
              </a:ext>
            </a:extLst>
          </p:cNvPr>
          <p:cNvGrpSpPr/>
          <p:nvPr/>
        </p:nvGrpSpPr>
        <p:grpSpPr>
          <a:xfrm>
            <a:off x="2100282" y="1993327"/>
            <a:ext cx="7319883" cy="3518671"/>
            <a:chOff x="2100282" y="1993327"/>
            <a:chExt cx="7319883" cy="3518671"/>
          </a:xfrm>
        </p:grpSpPr>
        <p:sp>
          <p:nvSpPr>
            <p:cNvPr id="96" name="TextBox 95">
              <a:extLst>
                <a:ext uri="{FF2B5EF4-FFF2-40B4-BE49-F238E27FC236}">
                  <a16:creationId xmlns:a16="http://schemas.microsoft.com/office/drawing/2014/main" id="{A57B45CF-6CE6-3B0D-15BE-0F48B47166D7}"/>
                </a:ext>
              </a:extLst>
            </p:cNvPr>
            <p:cNvSpPr txBox="1"/>
            <p:nvPr/>
          </p:nvSpPr>
          <p:spPr>
            <a:xfrm>
              <a:off x="8479409" y="3099099"/>
              <a:ext cx="940756" cy="232821"/>
            </a:xfrm>
            <a:prstGeom prst="rect">
              <a:avLst/>
            </a:prstGeom>
            <a:noFill/>
          </p:spPr>
          <p:txBody>
            <a:bodyPr wrap="square" lIns="91440" tIns="45720" rIns="91440" bIns="45720" rtlCol="0" anchor="t">
              <a:spAutoFit/>
            </a:bodyPr>
            <a:lstStyle/>
            <a:p>
              <a:pPr algn="ctr"/>
              <a:r>
                <a:rPr lang="en-AU" sz="900" b="1" dirty="0"/>
                <a:t>Biomethane</a:t>
              </a:r>
            </a:p>
          </p:txBody>
        </p:sp>
        <p:grpSp>
          <p:nvGrpSpPr>
            <p:cNvPr id="11" name="Group 10">
              <a:extLst>
                <a:ext uri="{FF2B5EF4-FFF2-40B4-BE49-F238E27FC236}">
                  <a16:creationId xmlns:a16="http://schemas.microsoft.com/office/drawing/2014/main" id="{4C47C752-C970-2E2F-28FD-A224DF3872DF}"/>
                </a:ext>
              </a:extLst>
            </p:cNvPr>
            <p:cNvGrpSpPr/>
            <p:nvPr/>
          </p:nvGrpSpPr>
          <p:grpSpPr>
            <a:xfrm>
              <a:off x="2100282" y="1993327"/>
              <a:ext cx="7260257" cy="3518671"/>
              <a:chOff x="2100282" y="1993327"/>
              <a:chExt cx="7260257" cy="3518671"/>
            </a:xfrm>
          </p:grpSpPr>
          <p:sp>
            <p:nvSpPr>
              <p:cNvPr id="81" name="Rectangle: Rounded Corners 80">
                <a:extLst>
                  <a:ext uri="{FF2B5EF4-FFF2-40B4-BE49-F238E27FC236}">
                    <a16:creationId xmlns:a16="http://schemas.microsoft.com/office/drawing/2014/main" id="{EEA1428E-2EA8-C1E3-2319-7291C82716D7}"/>
                  </a:ext>
                </a:extLst>
              </p:cNvPr>
              <p:cNvSpPr/>
              <p:nvPr/>
            </p:nvSpPr>
            <p:spPr>
              <a:xfrm>
                <a:off x="2690211" y="2938112"/>
                <a:ext cx="1051048" cy="908265"/>
              </a:xfrm>
              <a:prstGeom prst="round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AU" sz="1000" b="1"/>
                  <a:t>Biogas Storage</a:t>
                </a:r>
              </a:p>
            </p:txBody>
          </p:sp>
          <p:cxnSp>
            <p:nvCxnSpPr>
              <p:cNvPr id="86" name="Straight Arrow Connector 85">
                <a:extLst>
                  <a:ext uri="{FF2B5EF4-FFF2-40B4-BE49-F238E27FC236}">
                    <a16:creationId xmlns:a16="http://schemas.microsoft.com/office/drawing/2014/main" id="{C877AC0A-5245-D33B-B8E3-E67E32BAD482}"/>
                  </a:ext>
                </a:extLst>
              </p:cNvPr>
              <p:cNvCxnSpPr>
                <a:cxnSpLocks/>
              </p:cNvCxnSpPr>
              <p:nvPr/>
            </p:nvCxnSpPr>
            <p:spPr>
              <a:xfrm flipV="1">
                <a:off x="2100282" y="3385895"/>
                <a:ext cx="589929" cy="7034"/>
              </a:xfrm>
              <a:prstGeom prst="straightConnector1">
                <a:avLst/>
              </a:prstGeom>
              <a:ln w="28575">
                <a:tailEnd type="triangle"/>
              </a:ln>
              <a:effectLst/>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id="{18FDF24D-D1FC-A6F4-0643-BD0F417B9EA2}"/>
                  </a:ext>
                </a:extLst>
              </p:cNvPr>
              <p:cNvCxnSpPr>
                <a:cxnSpLocks/>
                <a:stCxn id="81" idx="3"/>
                <a:endCxn id="82" idx="1"/>
              </p:cNvCxnSpPr>
              <p:nvPr/>
            </p:nvCxnSpPr>
            <p:spPr>
              <a:xfrm>
                <a:off x="3741259" y="3392245"/>
                <a:ext cx="5619280" cy="1"/>
              </a:xfrm>
              <a:prstGeom prst="straightConnector1">
                <a:avLst/>
              </a:prstGeom>
              <a:ln w="28575">
                <a:tailEnd type="triangle"/>
              </a:ln>
              <a:effectLst/>
            </p:spPr>
            <p:style>
              <a:lnRef idx="1">
                <a:schemeClr val="dk1"/>
              </a:lnRef>
              <a:fillRef idx="0">
                <a:schemeClr val="dk1"/>
              </a:fillRef>
              <a:effectRef idx="0">
                <a:schemeClr val="dk1"/>
              </a:effectRef>
              <a:fontRef idx="minor">
                <a:schemeClr val="tx1"/>
              </a:fontRef>
            </p:style>
          </p:cxnSp>
          <p:cxnSp>
            <p:nvCxnSpPr>
              <p:cNvPr id="90" name="Straight Arrow Connector 89">
                <a:extLst>
                  <a:ext uri="{FF2B5EF4-FFF2-40B4-BE49-F238E27FC236}">
                    <a16:creationId xmlns:a16="http://schemas.microsoft.com/office/drawing/2014/main" id="{0E936DF9-54F9-4C57-1920-C1D95AC139BE}"/>
                  </a:ext>
                </a:extLst>
              </p:cNvPr>
              <p:cNvCxnSpPr>
                <a:cxnSpLocks/>
                <a:stCxn id="101" idx="0"/>
                <a:endCxn id="94" idx="2"/>
              </p:cNvCxnSpPr>
              <p:nvPr/>
            </p:nvCxnSpPr>
            <p:spPr>
              <a:xfrm flipH="1" flipV="1">
                <a:off x="6845877" y="2475330"/>
                <a:ext cx="3" cy="462783"/>
              </a:xfrm>
              <a:prstGeom prst="straightConnector1">
                <a:avLst/>
              </a:prstGeom>
              <a:ln w="28575">
                <a:tailEnd type="triangle"/>
              </a:ln>
              <a:effectLst/>
            </p:spPr>
            <p:style>
              <a:lnRef idx="1">
                <a:schemeClr val="dk1"/>
              </a:lnRef>
              <a:fillRef idx="0">
                <a:schemeClr val="dk1"/>
              </a:fillRef>
              <a:effectRef idx="0">
                <a:schemeClr val="dk1"/>
              </a:effectRef>
              <a:fontRef idx="minor">
                <a:schemeClr val="tx1"/>
              </a:fontRef>
            </p:style>
          </p:cxnSp>
          <p:sp>
            <p:nvSpPr>
              <p:cNvPr id="93" name="Rectangle: Rounded Corners 92">
                <a:extLst>
                  <a:ext uri="{FF2B5EF4-FFF2-40B4-BE49-F238E27FC236}">
                    <a16:creationId xmlns:a16="http://schemas.microsoft.com/office/drawing/2014/main" id="{C5333730-6087-AAD7-A843-0728C9244E5F}"/>
                  </a:ext>
                </a:extLst>
              </p:cNvPr>
              <p:cNvSpPr/>
              <p:nvPr/>
            </p:nvSpPr>
            <p:spPr>
              <a:xfrm>
                <a:off x="2401030" y="2751618"/>
                <a:ext cx="6140980" cy="2760380"/>
              </a:xfrm>
              <a:prstGeom prst="roundRect">
                <a:avLst/>
              </a:prstGeom>
              <a:no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r>
                  <a:rPr lang="en-AU" sz="1050" b="1">
                    <a:solidFill>
                      <a:schemeClr val="tx1"/>
                    </a:solidFill>
                  </a:rPr>
                  <a:t>Malabar Biomethane Upgrader Project (Jemena)</a:t>
                </a:r>
              </a:p>
            </p:txBody>
          </p:sp>
          <p:sp>
            <p:nvSpPr>
              <p:cNvPr id="94" name="Rectangle: Rounded Corners 93">
                <a:extLst>
                  <a:ext uri="{FF2B5EF4-FFF2-40B4-BE49-F238E27FC236}">
                    <a16:creationId xmlns:a16="http://schemas.microsoft.com/office/drawing/2014/main" id="{16D3ED82-50C9-3EFB-AD09-298C400D0D4D}"/>
                  </a:ext>
                </a:extLst>
              </p:cNvPr>
              <p:cNvSpPr/>
              <p:nvPr/>
            </p:nvSpPr>
            <p:spPr>
              <a:xfrm>
                <a:off x="6320352" y="1993327"/>
                <a:ext cx="1051048" cy="48200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AU" sz="900" b="1">
                    <a:solidFill>
                      <a:schemeClr val="tx1"/>
                    </a:solidFill>
                  </a:rPr>
                  <a:t>Biogenic </a:t>
                </a:r>
                <a:endParaRPr lang="en-AU" sz="900" b="1">
                  <a:solidFill>
                    <a:schemeClr val="tx1"/>
                  </a:solidFill>
                  <a:cs typeface="Arial"/>
                </a:endParaRPr>
              </a:p>
              <a:p>
                <a:pPr algn="ctr"/>
                <a:r>
                  <a:rPr lang="en-AU" sz="900" b="1">
                    <a:solidFill>
                      <a:schemeClr val="tx1"/>
                    </a:solidFill>
                  </a:rPr>
                  <a:t>CO2</a:t>
                </a:r>
                <a:endParaRPr lang="en-AU" sz="900" b="1">
                  <a:solidFill>
                    <a:schemeClr val="tx1"/>
                  </a:solidFill>
                  <a:cs typeface="Arial"/>
                </a:endParaRPr>
              </a:p>
            </p:txBody>
          </p:sp>
          <p:sp>
            <p:nvSpPr>
              <p:cNvPr id="99" name="Rectangle: Rounded Corners 98">
                <a:extLst>
                  <a:ext uri="{FF2B5EF4-FFF2-40B4-BE49-F238E27FC236}">
                    <a16:creationId xmlns:a16="http://schemas.microsoft.com/office/drawing/2014/main" id="{23E360C8-4565-6A4D-4404-1F9AC98CA9D5}"/>
                  </a:ext>
                </a:extLst>
              </p:cNvPr>
              <p:cNvSpPr/>
              <p:nvPr/>
            </p:nvSpPr>
            <p:spPr>
              <a:xfrm>
                <a:off x="3900259" y="2938112"/>
                <a:ext cx="1051048" cy="908265"/>
              </a:xfrm>
              <a:prstGeom prst="round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AU" sz="1000" b="1"/>
                  <a:t>Pretreatment System</a:t>
                </a:r>
              </a:p>
            </p:txBody>
          </p:sp>
          <p:sp>
            <p:nvSpPr>
              <p:cNvPr id="100" name="Rectangle: Rounded Corners 99">
                <a:extLst>
                  <a:ext uri="{FF2B5EF4-FFF2-40B4-BE49-F238E27FC236}">
                    <a16:creationId xmlns:a16="http://schemas.microsoft.com/office/drawing/2014/main" id="{C1468611-F471-11F3-6564-1E5B75CAC482}"/>
                  </a:ext>
                </a:extLst>
              </p:cNvPr>
              <p:cNvSpPr/>
              <p:nvPr/>
            </p:nvSpPr>
            <p:spPr>
              <a:xfrm>
                <a:off x="5110307" y="2938112"/>
                <a:ext cx="1051048" cy="908265"/>
              </a:xfrm>
              <a:prstGeom prst="round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AU" sz="1000" b="1"/>
                  <a:t>Compression</a:t>
                </a:r>
              </a:p>
            </p:txBody>
          </p:sp>
          <p:sp>
            <p:nvSpPr>
              <p:cNvPr id="101" name="Rectangle: Rounded Corners 100">
                <a:extLst>
                  <a:ext uri="{FF2B5EF4-FFF2-40B4-BE49-F238E27FC236}">
                    <a16:creationId xmlns:a16="http://schemas.microsoft.com/office/drawing/2014/main" id="{C6CA7E7B-2E34-C74B-C18D-E3D852F8029D}"/>
                  </a:ext>
                </a:extLst>
              </p:cNvPr>
              <p:cNvSpPr/>
              <p:nvPr/>
            </p:nvSpPr>
            <p:spPr>
              <a:xfrm>
                <a:off x="6320355" y="2938112"/>
                <a:ext cx="1051048" cy="908265"/>
              </a:xfrm>
              <a:prstGeom prst="round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AU" sz="1000" b="1"/>
                  <a:t>Membrane Upgrader</a:t>
                </a:r>
              </a:p>
            </p:txBody>
          </p:sp>
          <p:cxnSp>
            <p:nvCxnSpPr>
              <p:cNvPr id="102" name="Straight Arrow Connector 101">
                <a:extLst>
                  <a:ext uri="{FF2B5EF4-FFF2-40B4-BE49-F238E27FC236}">
                    <a16:creationId xmlns:a16="http://schemas.microsoft.com/office/drawing/2014/main" id="{962BDDEB-92EC-ABBB-2BE3-117FDE5FBDC8}"/>
                  </a:ext>
                </a:extLst>
              </p:cNvPr>
              <p:cNvCxnSpPr>
                <a:cxnSpLocks/>
                <a:stCxn id="101" idx="2"/>
              </p:cNvCxnSpPr>
              <p:nvPr/>
            </p:nvCxnSpPr>
            <p:spPr>
              <a:xfrm>
                <a:off x="6845880" y="3846377"/>
                <a:ext cx="0" cy="495713"/>
              </a:xfrm>
              <a:prstGeom prst="straightConnector1">
                <a:avLst/>
              </a:prstGeom>
              <a:ln w="28575">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3" name="Straight Arrow Connector 102">
                <a:extLst>
                  <a:ext uri="{FF2B5EF4-FFF2-40B4-BE49-F238E27FC236}">
                    <a16:creationId xmlns:a16="http://schemas.microsoft.com/office/drawing/2014/main" id="{A1447AEA-F5D6-BF9C-90FB-D63BD0B72986}"/>
                  </a:ext>
                </a:extLst>
              </p:cNvPr>
              <p:cNvCxnSpPr>
                <a:cxnSpLocks/>
              </p:cNvCxnSpPr>
              <p:nvPr/>
            </p:nvCxnSpPr>
            <p:spPr>
              <a:xfrm flipH="1" flipV="1">
                <a:off x="5617391" y="4342090"/>
                <a:ext cx="1244207" cy="957"/>
              </a:xfrm>
              <a:prstGeom prst="straightConnector1">
                <a:avLst/>
              </a:prstGeom>
              <a:ln w="28575">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4" name="Straight Arrow Connector 103">
                <a:extLst>
                  <a:ext uri="{FF2B5EF4-FFF2-40B4-BE49-F238E27FC236}">
                    <a16:creationId xmlns:a16="http://schemas.microsoft.com/office/drawing/2014/main" id="{F3727B75-AD9A-D61B-FF71-3E3D695F1658}"/>
                  </a:ext>
                </a:extLst>
              </p:cNvPr>
              <p:cNvCxnSpPr>
                <a:cxnSpLocks/>
                <a:endCxn id="100" idx="2"/>
              </p:cNvCxnSpPr>
              <p:nvPr/>
            </p:nvCxnSpPr>
            <p:spPr>
              <a:xfrm flipV="1">
                <a:off x="5635832" y="3846377"/>
                <a:ext cx="0" cy="495713"/>
              </a:xfrm>
              <a:prstGeom prst="straightConnector1">
                <a:avLst/>
              </a:prstGeom>
              <a:ln w="28575">
                <a:tailEnd type="triangle"/>
              </a:ln>
              <a:effectLst/>
            </p:spPr>
            <p:style>
              <a:lnRef idx="1">
                <a:schemeClr val="dk1"/>
              </a:lnRef>
              <a:fillRef idx="0">
                <a:schemeClr val="dk1"/>
              </a:fillRef>
              <a:effectRef idx="0">
                <a:schemeClr val="dk1"/>
              </a:effectRef>
              <a:fontRef idx="minor">
                <a:schemeClr val="tx1"/>
              </a:fontRef>
            </p:style>
          </p:cxnSp>
          <p:cxnSp>
            <p:nvCxnSpPr>
              <p:cNvPr id="105" name="Straight Arrow Connector 104">
                <a:extLst>
                  <a:ext uri="{FF2B5EF4-FFF2-40B4-BE49-F238E27FC236}">
                    <a16:creationId xmlns:a16="http://schemas.microsoft.com/office/drawing/2014/main" id="{A97A0F8F-4A98-36CE-2CE5-D4DC36E75CE0}"/>
                  </a:ext>
                </a:extLst>
              </p:cNvPr>
              <p:cNvCxnSpPr>
                <a:cxnSpLocks/>
              </p:cNvCxnSpPr>
              <p:nvPr/>
            </p:nvCxnSpPr>
            <p:spPr>
              <a:xfrm flipV="1">
                <a:off x="3820534" y="4858338"/>
                <a:ext cx="4163444" cy="39709"/>
              </a:xfrm>
              <a:prstGeom prst="straightConnector1">
                <a:avLst/>
              </a:prstGeom>
              <a:ln w="28575">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6" name="Straight Arrow Connector 105">
                <a:extLst>
                  <a:ext uri="{FF2B5EF4-FFF2-40B4-BE49-F238E27FC236}">
                    <a16:creationId xmlns:a16="http://schemas.microsoft.com/office/drawing/2014/main" id="{65D5CE73-5C9C-C6CD-98C0-13839954B543}"/>
                  </a:ext>
                </a:extLst>
              </p:cNvPr>
              <p:cNvCxnSpPr>
                <a:cxnSpLocks/>
              </p:cNvCxnSpPr>
              <p:nvPr/>
            </p:nvCxnSpPr>
            <p:spPr>
              <a:xfrm flipV="1">
                <a:off x="3820534" y="3392245"/>
                <a:ext cx="0" cy="1528570"/>
              </a:xfrm>
              <a:prstGeom prst="straightConnector1">
                <a:avLst/>
              </a:prstGeom>
              <a:ln w="28575">
                <a:tailEnd type="triangle"/>
              </a:ln>
              <a:effectLst/>
            </p:spPr>
            <p:style>
              <a:lnRef idx="1">
                <a:schemeClr val="dk1"/>
              </a:lnRef>
              <a:fillRef idx="0">
                <a:schemeClr val="dk1"/>
              </a:fillRef>
              <a:effectRef idx="0">
                <a:schemeClr val="dk1"/>
              </a:effectRef>
              <a:fontRef idx="minor">
                <a:schemeClr val="tx1"/>
              </a:fontRef>
            </p:style>
          </p:cxnSp>
          <p:sp>
            <p:nvSpPr>
              <p:cNvPr id="107" name="TextBox 106">
                <a:extLst>
                  <a:ext uri="{FF2B5EF4-FFF2-40B4-BE49-F238E27FC236}">
                    <a16:creationId xmlns:a16="http://schemas.microsoft.com/office/drawing/2014/main" id="{B5B2ED45-796E-0DF1-C9A1-C62670E13F7A}"/>
                  </a:ext>
                </a:extLst>
              </p:cNvPr>
              <p:cNvSpPr txBox="1"/>
              <p:nvPr/>
            </p:nvSpPr>
            <p:spPr>
              <a:xfrm>
                <a:off x="5656542" y="3881223"/>
                <a:ext cx="1168629" cy="385170"/>
              </a:xfrm>
              <a:prstGeom prst="rect">
                <a:avLst/>
              </a:prstGeom>
              <a:noFill/>
            </p:spPr>
            <p:txBody>
              <a:bodyPr wrap="square" rtlCol="0">
                <a:spAutoFit/>
              </a:bodyPr>
              <a:lstStyle/>
              <a:p>
                <a:pPr algn="ctr"/>
                <a:r>
                  <a:rPr lang="en-AU" sz="900" b="1"/>
                  <a:t>Membrane Recycle Biogas</a:t>
                </a:r>
              </a:p>
            </p:txBody>
          </p:sp>
          <p:cxnSp>
            <p:nvCxnSpPr>
              <p:cNvPr id="108" name="Straight Arrow Connector 107">
                <a:extLst>
                  <a:ext uri="{FF2B5EF4-FFF2-40B4-BE49-F238E27FC236}">
                    <a16:creationId xmlns:a16="http://schemas.microsoft.com/office/drawing/2014/main" id="{0B93642E-E7F0-CFF0-DE46-958AF6E70B20}"/>
                  </a:ext>
                </a:extLst>
              </p:cNvPr>
              <p:cNvCxnSpPr>
                <a:cxnSpLocks/>
                <a:stCxn id="110" idx="4"/>
              </p:cNvCxnSpPr>
              <p:nvPr/>
            </p:nvCxnSpPr>
            <p:spPr>
              <a:xfrm>
                <a:off x="7983978" y="3845822"/>
                <a:ext cx="1" cy="1017380"/>
              </a:xfrm>
              <a:prstGeom prst="straightConnector1">
                <a:avLst/>
              </a:prstGeom>
              <a:ln w="28575">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09" name="TextBox 108">
                <a:extLst>
                  <a:ext uri="{FF2B5EF4-FFF2-40B4-BE49-F238E27FC236}">
                    <a16:creationId xmlns:a16="http://schemas.microsoft.com/office/drawing/2014/main" id="{F6D0C147-FDD7-2719-F142-4AF216CAE94C}"/>
                  </a:ext>
                </a:extLst>
              </p:cNvPr>
              <p:cNvSpPr txBox="1"/>
              <p:nvPr/>
            </p:nvSpPr>
            <p:spPr>
              <a:xfrm>
                <a:off x="4778657" y="4566311"/>
                <a:ext cx="2067220" cy="232821"/>
              </a:xfrm>
              <a:prstGeom prst="rect">
                <a:avLst/>
              </a:prstGeom>
              <a:noFill/>
            </p:spPr>
            <p:txBody>
              <a:bodyPr wrap="square" rtlCol="0">
                <a:spAutoFit/>
              </a:bodyPr>
              <a:lstStyle/>
              <a:p>
                <a:pPr algn="ctr"/>
                <a:r>
                  <a:rPr lang="en-AU" sz="900" b="1"/>
                  <a:t>Startup &amp; Off Spec Biogas</a:t>
                </a:r>
              </a:p>
            </p:txBody>
          </p:sp>
          <p:sp>
            <p:nvSpPr>
              <p:cNvPr id="110" name="Oval 109">
                <a:extLst>
                  <a:ext uri="{FF2B5EF4-FFF2-40B4-BE49-F238E27FC236}">
                    <a16:creationId xmlns:a16="http://schemas.microsoft.com/office/drawing/2014/main" id="{28AFD144-3016-5B84-7E6D-1CF6DAF0A7A4}"/>
                  </a:ext>
                </a:extLst>
              </p:cNvPr>
              <p:cNvSpPr/>
              <p:nvPr/>
            </p:nvSpPr>
            <p:spPr>
              <a:xfrm>
                <a:off x="7530401" y="2938667"/>
                <a:ext cx="907155" cy="907155"/>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rmAutofit/>
              </a:bodyPr>
              <a:lstStyle/>
              <a:p>
                <a:pPr algn="ctr"/>
                <a:r>
                  <a:rPr lang="en-AU" sz="1000" b="1" dirty="0"/>
                  <a:t>Gatekeeper</a:t>
                </a:r>
              </a:p>
            </p:txBody>
          </p:sp>
        </p:grpSp>
      </p:grpSp>
      <p:grpSp>
        <p:nvGrpSpPr>
          <p:cNvPr id="9" name="Group 8">
            <a:extLst>
              <a:ext uri="{FF2B5EF4-FFF2-40B4-BE49-F238E27FC236}">
                <a16:creationId xmlns:a16="http://schemas.microsoft.com/office/drawing/2014/main" id="{93D76746-A58E-ABD3-E2D8-09C810A1F58F}"/>
              </a:ext>
            </a:extLst>
          </p:cNvPr>
          <p:cNvGrpSpPr/>
          <p:nvPr/>
        </p:nvGrpSpPr>
        <p:grpSpPr>
          <a:xfrm>
            <a:off x="117096" y="1723679"/>
            <a:ext cx="2490218" cy="4324823"/>
            <a:chOff x="117096" y="1723679"/>
            <a:chExt cx="2490218" cy="4324823"/>
          </a:xfrm>
        </p:grpSpPr>
        <p:sp>
          <p:nvSpPr>
            <p:cNvPr id="79" name="Rectangle: Rounded Corners 78">
              <a:extLst>
                <a:ext uri="{FF2B5EF4-FFF2-40B4-BE49-F238E27FC236}">
                  <a16:creationId xmlns:a16="http://schemas.microsoft.com/office/drawing/2014/main" id="{9C73ED0B-2CBE-F1A9-C639-EB238E3CF7DF}"/>
                </a:ext>
              </a:extLst>
            </p:cNvPr>
            <p:cNvSpPr/>
            <p:nvPr/>
          </p:nvSpPr>
          <p:spPr>
            <a:xfrm>
              <a:off x="999129" y="4366375"/>
              <a:ext cx="998585" cy="937489"/>
            </a:xfrm>
            <a:prstGeom prst="round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AU" sz="900" b="1"/>
                <a:t>Electricity Generation Cogen Units</a:t>
              </a:r>
            </a:p>
            <a:p>
              <a:pPr algn="ctr"/>
              <a:r>
                <a:rPr lang="en-AU" sz="900" b="1"/>
                <a:t>(Sydney Water)</a:t>
              </a:r>
            </a:p>
          </p:txBody>
        </p:sp>
        <p:sp>
          <p:nvSpPr>
            <p:cNvPr id="80" name="Rectangle: Rounded Corners 79">
              <a:extLst>
                <a:ext uri="{FF2B5EF4-FFF2-40B4-BE49-F238E27FC236}">
                  <a16:creationId xmlns:a16="http://schemas.microsoft.com/office/drawing/2014/main" id="{67660B73-BC88-0F75-F38E-DDA054BD6062}"/>
                </a:ext>
              </a:extLst>
            </p:cNvPr>
            <p:cNvSpPr/>
            <p:nvPr/>
          </p:nvSpPr>
          <p:spPr>
            <a:xfrm>
              <a:off x="117096" y="2815152"/>
              <a:ext cx="998585" cy="1154185"/>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AU" sz="900" b="1" dirty="0"/>
                <a:t>Anaerobic Digestion </a:t>
              </a:r>
            </a:p>
            <a:p>
              <a:pPr algn="ctr"/>
              <a:r>
                <a:rPr lang="en-AU" sz="900" b="1" dirty="0"/>
                <a:t>(Sydney Water)</a:t>
              </a:r>
            </a:p>
          </p:txBody>
        </p:sp>
        <p:cxnSp>
          <p:nvCxnSpPr>
            <p:cNvPr id="95" name="Straight Arrow Connector 94">
              <a:extLst>
                <a:ext uri="{FF2B5EF4-FFF2-40B4-BE49-F238E27FC236}">
                  <a16:creationId xmlns:a16="http://schemas.microsoft.com/office/drawing/2014/main" id="{76F8ED39-27FD-DC2B-06FF-440DC5738366}"/>
                </a:ext>
              </a:extLst>
            </p:cNvPr>
            <p:cNvCxnSpPr>
              <a:cxnSpLocks/>
              <a:endCxn id="79" idx="0"/>
            </p:cNvCxnSpPr>
            <p:nvPr/>
          </p:nvCxnSpPr>
          <p:spPr>
            <a:xfrm>
              <a:off x="1484114" y="3399278"/>
              <a:ext cx="14308" cy="967096"/>
            </a:xfrm>
            <a:prstGeom prst="straightConnector1">
              <a:avLst/>
            </a:prstGeom>
            <a:ln w="28575">
              <a:tailEnd type="triangle"/>
            </a:ln>
            <a:effectLst/>
          </p:spPr>
          <p:style>
            <a:lnRef idx="1">
              <a:schemeClr val="dk1"/>
            </a:lnRef>
            <a:fillRef idx="0">
              <a:schemeClr val="dk1"/>
            </a:fillRef>
            <a:effectRef idx="0">
              <a:schemeClr val="dk1"/>
            </a:effectRef>
            <a:fontRef idx="minor">
              <a:schemeClr val="tx1"/>
            </a:fontRef>
          </p:style>
        </p:cxnSp>
        <p:sp>
          <p:nvSpPr>
            <p:cNvPr id="97" name="TextBox 96">
              <a:extLst>
                <a:ext uri="{FF2B5EF4-FFF2-40B4-BE49-F238E27FC236}">
                  <a16:creationId xmlns:a16="http://schemas.microsoft.com/office/drawing/2014/main" id="{C8245551-BD7E-B19A-1DFD-8EFA4932803B}"/>
                </a:ext>
              </a:extLst>
            </p:cNvPr>
            <p:cNvSpPr txBox="1"/>
            <p:nvPr/>
          </p:nvSpPr>
          <p:spPr>
            <a:xfrm>
              <a:off x="1038479" y="3068974"/>
              <a:ext cx="891267" cy="232821"/>
            </a:xfrm>
            <a:prstGeom prst="rect">
              <a:avLst/>
            </a:prstGeom>
            <a:noFill/>
          </p:spPr>
          <p:txBody>
            <a:bodyPr wrap="square" rtlCol="0">
              <a:spAutoFit/>
            </a:bodyPr>
            <a:lstStyle/>
            <a:p>
              <a:pPr algn="ctr"/>
              <a:r>
                <a:rPr lang="en-AU" sz="900" b="1"/>
                <a:t>Biogas</a:t>
              </a:r>
            </a:p>
          </p:txBody>
        </p:sp>
        <p:cxnSp>
          <p:nvCxnSpPr>
            <p:cNvPr id="4" name="Straight Arrow Connector 3">
              <a:extLst>
                <a:ext uri="{FF2B5EF4-FFF2-40B4-BE49-F238E27FC236}">
                  <a16:creationId xmlns:a16="http://schemas.microsoft.com/office/drawing/2014/main" id="{33FC99C1-E229-58DE-862C-A59926549887}"/>
                </a:ext>
              </a:extLst>
            </p:cNvPr>
            <p:cNvCxnSpPr>
              <a:cxnSpLocks/>
              <a:stCxn id="79" idx="1"/>
            </p:cNvCxnSpPr>
            <p:nvPr/>
          </p:nvCxnSpPr>
          <p:spPr>
            <a:xfrm flipH="1">
              <a:off x="585733" y="4835120"/>
              <a:ext cx="413396" cy="0"/>
            </a:xfrm>
            <a:prstGeom prst="straightConnector1">
              <a:avLst/>
            </a:prstGeom>
            <a:ln w="28575">
              <a:solidFill>
                <a:srgbClr val="0E4C67"/>
              </a:solidFill>
              <a:prstDash val="dash"/>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0C1E3958-EA28-6D16-79C4-E470D1261F75}"/>
                </a:ext>
              </a:extLst>
            </p:cNvPr>
            <p:cNvCxnSpPr>
              <a:cxnSpLocks/>
              <a:endCxn id="80" idx="2"/>
            </p:cNvCxnSpPr>
            <p:nvPr/>
          </p:nvCxnSpPr>
          <p:spPr>
            <a:xfrm flipV="1">
              <a:off x="604174" y="3969337"/>
              <a:ext cx="12215" cy="865782"/>
            </a:xfrm>
            <a:prstGeom prst="straightConnector1">
              <a:avLst/>
            </a:prstGeom>
            <a:ln w="28575">
              <a:solidFill>
                <a:srgbClr val="0E4C67"/>
              </a:solidFill>
              <a:prstDash val="dash"/>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111" name="Straight Arrow Connector 110">
              <a:extLst>
                <a:ext uri="{FF2B5EF4-FFF2-40B4-BE49-F238E27FC236}">
                  <a16:creationId xmlns:a16="http://schemas.microsoft.com/office/drawing/2014/main" id="{FBFA3E64-4337-63C3-96AF-534DE0156735}"/>
                </a:ext>
              </a:extLst>
            </p:cNvPr>
            <p:cNvCxnSpPr>
              <a:cxnSpLocks/>
              <a:stCxn id="79" idx="2"/>
            </p:cNvCxnSpPr>
            <p:nvPr/>
          </p:nvCxnSpPr>
          <p:spPr>
            <a:xfrm>
              <a:off x="1498422" y="5303864"/>
              <a:ext cx="0" cy="432619"/>
            </a:xfrm>
            <a:prstGeom prst="straightConnector1">
              <a:avLst/>
            </a:prstGeom>
            <a:ln w="28575">
              <a:solidFill>
                <a:schemeClr val="accent5"/>
              </a:solidFill>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14" name="TextBox 113">
              <a:extLst>
                <a:ext uri="{FF2B5EF4-FFF2-40B4-BE49-F238E27FC236}">
                  <a16:creationId xmlns:a16="http://schemas.microsoft.com/office/drawing/2014/main" id="{D4660185-FAFD-A55A-BDFA-FE45856D5C4A}"/>
                </a:ext>
              </a:extLst>
            </p:cNvPr>
            <p:cNvSpPr txBox="1"/>
            <p:nvPr/>
          </p:nvSpPr>
          <p:spPr>
            <a:xfrm>
              <a:off x="279579" y="4878192"/>
              <a:ext cx="891267" cy="232821"/>
            </a:xfrm>
            <a:prstGeom prst="rect">
              <a:avLst/>
            </a:prstGeom>
            <a:noFill/>
          </p:spPr>
          <p:txBody>
            <a:bodyPr wrap="square" rtlCol="0">
              <a:spAutoFit/>
            </a:bodyPr>
            <a:lstStyle/>
            <a:p>
              <a:pPr algn="ctr"/>
              <a:r>
                <a:rPr lang="en-AU" sz="900" b="1"/>
                <a:t>Heat</a:t>
              </a:r>
            </a:p>
          </p:txBody>
        </p:sp>
        <p:sp>
          <p:nvSpPr>
            <p:cNvPr id="115" name="TextBox 114">
              <a:extLst>
                <a:ext uri="{FF2B5EF4-FFF2-40B4-BE49-F238E27FC236}">
                  <a16:creationId xmlns:a16="http://schemas.microsoft.com/office/drawing/2014/main" id="{B0918D9B-D4C3-D33E-098F-27B51037213B}"/>
                </a:ext>
              </a:extLst>
            </p:cNvPr>
            <p:cNvSpPr txBox="1"/>
            <p:nvPr/>
          </p:nvSpPr>
          <p:spPr>
            <a:xfrm>
              <a:off x="1038480" y="5815681"/>
              <a:ext cx="891267" cy="232821"/>
            </a:xfrm>
            <a:prstGeom prst="rect">
              <a:avLst/>
            </a:prstGeom>
            <a:noFill/>
          </p:spPr>
          <p:txBody>
            <a:bodyPr wrap="square" rtlCol="0">
              <a:spAutoFit/>
            </a:bodyPr>
            <a:lstStyle/>
            <a:p>
              <a:pPr algn="ctr"/>
              <a:r>
                <a:rPr lang="en-AU" sz="900" b="1"/>
                <a:t>Electricity</a:t>
              </a:r>
            </a:p>
          </p:txBody>
        </p:sp>
        <p:sp>
          <p:nvSpPr>
            <p:cNvPr id="116" name="Rectangle: Rounded Corners 115">
              <a:extLst>
                <a:ext uri="{FF2B5EF4-FFF2-40B4-BE49-F238E27FC236}">
                  <a16:creationId xmlns:a16="http://schemas.microsoft.com/office/drawing/2014/main" id="{60726EDC-9A5F-1755-05FC-8A5DF9B6E040}"/>
                </a:ext>
              </a:extLst>
            </p:cNvPr>
            <p:cNvSpPr/>
            <p:nvPr/>
          </p:nvSpPr>
          <p:spPr>
            <a:xfrm>
              <a:off x="1608729" y="1723679"/>
              <a:ext cx="998585" cy="937489"/>
            </a:xfrm>
            <a:prstGeom prst="roundRect">
              <a:avLst/>
            </a:prstGeom>
            <a:solidFill>
              <a:srgbClr val="F48221"/>
            </a:solid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AU" sz="900"/>
                <a:t>Waste Gas Burners</a:t>
              </a:r>
            </a:p>
            <a:p>
              <a:pPr algn="ctr"/>
              <a:r>
                <a:rPr lang="en-AU" sz="900"/>
                <a:t>(Sydney Water)</a:t>
              </a:r>
            </a:p>
          </p:txBody>
        </p:sp>
        <p:cxnSp>
          <p:nvCxnSpPr>
            <p:cNvPr id="117" name="Straight Arrow Connector 116">
              <a:extLst>
                <a:ext uri="{FF2B5EF4-FFF2-40B4-BE49-F238E27FC236}">
                  <a16:creationId xmlns:a16="http://schemas.microsoft.com/office/drawing/2014/main" id="{95C04A05-8950-3649-C213-4F326A73107A}"/>
                </a:ext>
              </a:extLst>
            </p:cNvPr>
            <p:cNvCxnSpPr>
              <a:cxnSpLocks/>
              <a:endCxn id="116" idx="2"/>
            </p:cNvCxnSpPr>
            <p:nvPr/>
          </p:nvCxnSpPr>
          <p:spPr>
            <a:xfrm flipV="1">
              <a:off x="2100282" y="2661168"/>
              <a:ext cx="7740" cy="731076"/>
            </a:xfrm>
            <a:prstGeom prst="straightConnector1">
              <a:avLst/>
            </a:prstGeom>
            <a:ln w="28575">
              <a:prstDash val="sysDot"/>
              <a:tailEnd type="triangle"/>
            </a:ln>
            <a:effectLst/>
          </p:spPr>
          <p:style>
            <a:lnRef idx="1">
              <a:schemeClr val="dk1"/>
            </a:lnRef>
            <a:fillRef idx="0">
              <a:schemeClr val="dk1"/>
            </a:fillRef>
            <a:effectRef idx="0">
              <a:schemeClr val="dk1"/>
            </a:effectRef>
            <a:fontRef idx="minor">
              <a:schemeClr val="tx1"/>
            </a:fontRef>
          </p:style>
        </p:cxnSp>
        <p:cxnSp>
          <p:nvCxnSpPr>
            <p:cNvPr id="5" name="Straight Arrow Connector 4">
              <a:extLst>
                <a:ext uri="{FF2B5EF4-FFF2-40B4-BE49-F238E27FC236}">
                  <a16:creationId xmlns:a16="http://schemas.microsoft.com/office/drawing/2014/main" id="{5A46CBD7-F12C-86EE-715A-2102A0933801}"/>
                </a:ext>
              </a:extLst>
            </p:cNvPr>
            <p:cNvCxnSpPr>
              <a:cxnSpLocks/>
            </p:cNvCxnSpPr>
            <p:nvPr/>
          </p:nvCxnSpPr>
          <p:spPr>
            <a:xfrm>
              <a:off x="1121464" y="3388027"/>
              <a:ext cx="978818" cy="4218"/>
            </a:xfrm>
            <a:prstGeom prst="straightConnector1">
              <a:avLst/>
            </a:prstGeom>
            <a:ln w="28575">
              <a:headEnd type="none" w="med" len="med"/>
              <a:tailEnd type="none" w="med" len="med"/>
            </a:ln>
            <a:effectLst/>
          </p:spPr>
          <p:style>
            <a:lnRef idx="1">
              <a:schemeClr val="dk1"/>
            </a:lnRef>
            <a:fillRef idx="0">
              <a:schemeClr val="dk1"/>
            </a:fillRef>
            <a:effectRef idx="0">
              <a:schemeClr val="dk1"/>
            </a:effectRef>
            <a:fontRef idx="minor">
              <a:schemeClr val="tx1"/>
            </a:fontRef>
          </p:style>
        </p:cxnSp>
      </p:grpSp>
    </p:spTree>
    <p:custDataLst>
      <p:tags r:id="rId1"/>
    </p:custDataLst>
    <p:extLst>
      <p:ext uri="{BB962C8B-B14F-4D97-AF65-F5344CB8AC3E}">
        <p14:creationId xmlns:p14="http://schemas.microsoft.com/office/powerpoint/2010/main" val="297751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78CCD-4653-482F-AC21-50F1520B649B}"/>
              </a:ext>
            </a:extLst>
          </p:cNvPr>
          <p:cNvSpPr>
            <a:spLocks noGrp="1"/>
          </p:cNvSpPr>
          <p:nvPr>
            <p:ph type="title"/>
          </p:nvPr>
        </p:nvSpPr>
        <p:spPr/>
        <p:txBody>
          <a:bodyPr/>
          <a:lstStyle/>
          <a:p>
            <a:r>
              <a:rPr lang="en-GB"/>
              <a:t>Planning Phase: Challenges and Solutions</a:t>
            </a:r>
            <a:endParaRPr lang="en-AU"/>
          </a:p>
        </p:txBody>
      </p:sp>
      <p:sp>
        <p:nvSpPr>
          <p:cNvPr id="3" name="Content Placeholder 2">
            <a:extLst>
              <a:ext uri="{FF2B5EF4-FFF2-40B4-BE49-F238E27FC236}">
                <a16:creationId xmlns:a16="http://schemas.microsoft.com/office/drawing/2014/main" id="{111DA881-EEC1-4EA1-848B-0972FEA38D9D}"/>
              </a:ext>
            </a:extLst>
          </p:cNvPr>
          <p:cNvSpPr>
            <a:spLocks noGrp="1"/>
          </p:cNvSpPr>
          <p:nvPr>
            <p:ph idx="1"/>
          </p:nvPr>
        </p:nvSpPr>
        <p:spPr>
          <a:xfrm>
            <a:off x="5962341" y="1210764"/>
            <a:ext cx="5802939" cy="5521235"/>
          </a:xfrm>
        </p:spPr>
        <p:txBody>
          <a:bodyPr vert="horz" lIns="36000" tIns="36000" rIns="36000" bIns="36000" rtlCol="0" anchor="t">
            <a:noAutofit/>
          </a:bodyPr>
          <a:lstStyle/>
          <a:p>
            <a:pPr lvl="1"/>
            <a:r>
              <a:rPr lang="en-GB" dirty="0"/>
              <a:t>Environmental Considerations</a:t>
            </a:r>
            <a:endParaRPr lang="en-GB" dirty="0">
              <a:cs typeface="Arial"/>
            </a:endParaRPr>
          </a:p>
          <a:p>
            <a:pPr marL="630555" lvl="2" indent="-342900">
              <a:buFont typeface="Arial" panose="020B0604020202020204" pitchFamily="34" charset="0"/>
              <a:buChar char="•"/>
            </a:pPr>
            <a:r>
              <a:rPr lang="en-GB" sz="1400" b="0" dirty="0">
                <a:latin typeface="Arial"/>
                <a:cs typeface="Arial"/>
              </a:rPr>
              <a:t>Construction delivered under Sydney Water Construction Licence and execution of lease to delineation from Sydney Water </a:t>
            </a:r>
            <a:r>
              <a:rPr lang="en-GB" sz="1400" b="1" dirty="0">
                <a:latin typeface="Arial"/>
                <a:cs typeface="Arial"/>
              </a:rPr>
              <a:t>avoids</a:t>
            </a:r>
            <a:r>
              <a:rPr lang="en-GB" sz="1400" b="0" dirty="0">
                <a:latin typeface="Arial"/>
                <a:cs typeface="Arial"/>
              </a:rPr>
              <a:t> </a:t>
            </a:r>
            <a:r>
              <a:rPr lang="en-GB" sz="1400" b="1" dirty="0">
                <a:latin typeface="Arial"/>
                <a:cs typeface="Arial"/>
              </a:rPr>
              <a:t>disruption</a:t>
            </a:r>
            <a:r>
              <a:rPr lang="en-GB" sz="1400" b="0" dirty="0">
                <a:latin typeface="Arial"/>
                <a:cs typeface="Arial"/>
              </a:rPr>
              <a:t> of ongoing operations.</a:t>
            </a:r>
          </a:p>
          <a:p>
            <a:pPr marL="630555" lvl="2" indent="-342900">
              <a:buFont typeface="Arial" panose="020B0604020202020204" pitchFamily="34" charset="0"/>
              <a:buChar char="•"/>
            </a:pPr>
            <a:r>
              <a:rPr lang="en-GB" sz="1400" b="0" dirty="0">
                <a:latin typeface="Arial"/>
                <a:cs typeface="Arial"/>
              </a:rPr>
              <a:t>Early and ongoing </a:t>
            </a:r>
            <a:r>
              <a:rPr lang="en-GB" sz="1400" dirty="0">
                <a:latin typeface="Arial"/>
                <a:cs typeface="Arial"/>
              </a:rPr>
              <a:t>community engagement </a:t>
            </a:r>
            <a:r>
              <a:rPr lang="en-GB" sz="1400" b="0" dirty="0">
                <a:latin typeface="Arial"/>
                <a:cs typeface="Arial"/>
              </a:rPr>
              <a:t>was crucial, involving local community members via </a:t>
            </a:r>
            <a:r>
              <a:rPr lang="en-GB" sz="1400" b="1" dirty="0">
                <a:latin typeface="Arial"/>
                <a:cs typeface="Arial"/>
              </a:rPr>
              <a:t>Sydney Water Community Engagement Groups</a:t>
            </a:r>
            <a:r>
              <a:rPr lang="en-GB" sz="1400" b="0" dirty="0">
                <a:latin typeface="Arial"/>
                <a:cs typeface="Arial"/>
              </a:rPr>
              <a:t> to facilitate mechanisms of informing progress and receiving feedback.</a:t>
            </a:r>
          </a:p>
          <a:p>
            <a:pPr marL="630555" lvl="2" indent="-342900">
              <a:buFont typeface="Arial" panose="020B0604020202020204" pitchFamily="34" charset="0"/>
              <a:buChar char="•"/>
            </a:pPr>
            <a:r>
              <a:rPr lang="en-GB" sz="1400" dirty="0">
                <a:latin typeface="Arial"/>
                <a:cs typeface="Arial"/>
              </a:rPr>
              <a:t>Considerations of </a:t>
            </a:r>
            <a:r>
              <a:rPr lang="en-GB" sz="1400" b="1" dirty="0">
                <a:latin typeface="Arial"/>
                <a:cs typeface="Arial"/>
              </a:rPr>
              <a:t>Sustainable Construction Practices </a:t>
            </a:r>
            <a:r>
              <a:rPr lang="en-GB" sz="1400" dirty="0">
                <a:latin typeface="Arial"/>
                <a:cs typeface="Arial"/>
              </a:rPr>
              <a:t>in line with Zinfra’s Infrastructure Sustainability Council Membership</a:t>
            </a:r>
            <a:r>
              <a:rPr lang="en-GB" sz="1400" b="0" dirty="0">
                <a:latin typeface="Arial"/>
                <a:cs typeface="Arial"/>
              </a:rPr>
              <a:t>.</a:t>
            </a:r>
          </a:p>
          <a:p>
            <a:pPr lvl="1"/>
            <a:r>
              <a:rPr lang="en-GB" dirty="0"/>
              <a:t>Regulatory Compliance</a:t>
            </a:r>
          </a:p>
          <a:p>
            <a:pPr marL="630555" lvl="2" indent="-342900">
              <a:buFont typeface="Arial" panose="020B0604020202020204" pitchFamily="34" charset="0"/>
              <a:buChar char="•"/>
            </a:pPr>
            <a:r>
              <a:rPr lang="en-GB" sz="1400" dirty="0">
                <a:latin typeface="Arial"/>
                <a:cs typeface="Arial"/>
              </a:rPr>
              <a:t>Regulatory Approvals were investigated in detail for each phase design, construction, operation identify that approvals were </a:t>
            </a:r>
            <a:r>
              <a:rPr lang="en-GB" sz="1400" b="1" dirty="0">
                <a:latin typeface="Arial"/>
                <a:cs typeface="Arial"/>
              </a:rPr>
              <a:t>consistent</a:t>
            </a:r>
            <a:r>
              <a:rPr lang="en-GB" sz="1400" dirty="0">
                <a:latin typeface="Arial"/>
                <a:cs typeface="Arial"/>
              </a:rPr>
              <a:t> with </a:t>
            </a:r>
            <a:r>
              <a:rPr lang="en-GB" sz="1400" b="1" dirty="0">
                <a:latin typeface="Arial"/>
                <a:cs typeface="Arial"/>
              </a:rPr>
              <a:t>Jemena’s existing licence </a:t>
            </a:r>
            <a:r>
              <a:rPr lang="en-GB" sz="1400" dirty="0">
                <a:latin typeface="Arial"/>
                <a:cs typeface="Arial"/>
              </a:rPr>
              <a:t>and conditions detailed within the </a:t>
            </a:r>
            <a:r>
              <a:rPr lang="en-GB" sz="1400" b="1" dirty="0">
                <a:latin typeface="Arial"/>
                <a:cs typeface="Arial"/>
              </a:rPr>
              <a:t>Review of Environmental Factors </a:t>
            </a:r>
            <a:r>
              <a:rPr lang="en-GB" sz="1400" dirty="0">
                <a:latin typeface="Arial"/>
                <a:cs typeface="Arial"/>
              </a:rPr>
              <a:t>for the Project.</a:t>
            </a:r>
            <a:endParaRPr lang="en-GB" sz="1400" b="0" dirty="0">
              <a:latin typeface="Arial"/>
              <a:cs typeface="Arial"/>
            </a:endParaRPr>
          </a:p>
          <a:p>
            <a:pPr marL="630555" lvl="2" indent="-342900">
              <a:buFont typeface="Arial" panose="020B0604020202020204" pitchFamily="34" charset="0"/>
              <a:buChar char="•"/>
            </a:pPr>
            <a:r>
              <a:rPr lang="en-GB" sz="1400" dirty="0">
                <a:latin typeface="Arial"/>
                <a:cs typeface="Arial"/>
              </a:rPr>
              <a:t>Although Malabar is an unregulated facility, Jemena applied its </a:t>
            </a:r>
            <a:r>
              <a:rPr lang="en-GB" sz="1400" b="1" dirty="0">
                <a:latin typeface="Arial"/>
                <a:cs typeface="Arial"/>
              </a:rPr>
              <a:t>standards for a regulated </a:t>
            </a:r>
            <a:r>
              <a:rPr lang="en-GB" sz="1400" dirty="0">
                <a:latin typeface="Arial"/>
                <a:cs typeface="Arial"/>
              </a:rPr>
              <a:t>(i.e. AS2885) </a:t>
            </a:r>
            <a:r>
              <a:rPr lang="en-GB" sz="1400" b="1" dirty="0">
                <a:latin typeface="Arial"/>
                <a:cs typeface="Arial"/>
              </a:rPr>
              <a:t>gas facility </a:t>
            </a:r>
            <a:r>
              <a:rPr lang="en-GB" sz="1400" dirty="0">
                <a:latin typeface="Arial"/>
                <a:cs typeface="Arial"/>
              </a:rPr>
              <a:t>regardless, opportunity to optimise design on future plants.</a:t>
            </a:r>
          </a:p>
          <a:p>
            <a:pPr marL="630555" lvl="2" indent="-342900">
              <a:buFont typeface="Arial" panose="020B0604020202020204" pitchFamily="34" charset="0"/>
              <a:buChar char="•"/>
            </a:pPr>
            <a:endParaRPr lang="en-GB" b="0" dirty="0">
              <a:solidFill>
                <a:srgbClr val="374151"/>
              </a:solidFill>
              <a:latin typeface="Söhne"/>
            </a:endParaRPr>
          </a:p>
        </p:txBody>
      </p:sp>
      <p:sp>
        <p:nvSpPr>
          <p:cNvPr id="10" name="Slide Number Placeholder 9">
            <a:extLst>
              <a:ext uri="{FF2B5EF4-FFF2-40B4-BE49-F238E27FC236}">
                <a16:creationId xmlns:a16="http://schemas.microsoft.com/office/drawing/2014/main" id="{93C5D7FC-F320-4A2B-B095-5A44A701E7BA}"/>
              </a:ext>
            </a:extLst>
          </p:cNvPr>
          <p:cNvSpPr>
            <a:spLocks noGrp="1"/>
          </p:cNvSpPr>
          <p:nvPr>
            <p:ph type="sldNum" sz="quarter" idx="17"/>
          </p:nvPr>
        </p:nvSpPr>
        <p:spPr/>
        <p:txBody>
          <a:bodyPr/>
          <a:lstStyle/>
          <a:p>
            <a:fld id="{D2058010-3179-400C-8276-08426D7327D7}" type="slidenum">
              <a:rPr lang="en-AU" smtClean="0"/>
              <a:pPr/>
              <a:t>6</a:t>
            </a:fld>
            <a:endParaRPr lang="en-AU"/>
          </a:p>
        </p:txBody>
      </p:sp>
      <p:pic>
        <p:nvPicPr>
          <p:cNvPr id="5" name="Picture 4" descr="A large green dome with metal doors&#10;&#10;Description automatically generated with medium confidence">
            <a:extLst>
              <a:ext uri="{FF2B5EF4-FFF2-40B4-BE49-F238E27FC236}">
                <a16:creationId xmlns:a16="http://schemas.microsoft.com/office/drawing/2014/main" id="{831BECCD-836A-F3DA-85CB-B204883454CB}"/>
              </a:ext>
            </a:extLst>
          </p:cNvPr>
          <p:cNvPicPr>
            <a:picLocks noChangeAspect="1"/>
          </p:cNvPicPr>
          <p:nvPr/>
        </p:nvPicPr>
        <p:blipFill rotWithShape="1">
          <a:blip r:embed="rId3">
            <a:extLst>
              <a:ext uri="{28A0092B-C50C-407E-A947-70E740481C1C}">
                <a14:useLocalDpi xmlns:a14="http://schemas.microsoft.com/office/drawing/2010/main" val="0"/>
              </a:ext>
            </a:extLst>
          </a:blip>
          <a:srcRect r="14937"/>
          <a:stretch/>
        </p:blipFill>
        <p:spPr>
          <a:xfrm>
            <a:off x="605468" y="1731255"/>
            <a:ext cx="5104933" cy="4004614"/>
          </a:xfrm>
          <a:prstGeom prst="rect">
            <a:avLst/>
          </a:prstGeom>
        </p:spPr>
      </p:pic>
    </p:spTree>
    <p:extLst>
      <p:ext uri="{BB962C8B-B14F-4D97-AF65-F5344CB8AC3E}">
        <p14:creationId xmlns:p14="http://schemas.microsoft.com/office/powerpoint/2010/main" val="2336941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78CCD-4653-482F-AC21-50F1520B649B}"/>
              </a:ext>
            </a:extLst>
          </p:cNvPr>
          <p:cNvSpPr>
            <a:spLocks noGrp="1"/>
          </p:cNvSpPr>
          <p:nvPr>
            <p:ph type="title"/>
          </p:nvPr>
        </p:nvSpPr>
        <p:spPr/>
        <p:txBody>
          <a:bodyPr/>
          <a:lstStyle/>
          <a:p>
            <a:r>
              <a:rPr lang="en-GB"/>
              <a:t>Delivery Phase: Challenges and Solutions</a:t>
            </a:r>
            <a:endParaRPr lang="en-AU"/>
          </a:p>
        </p:txBody>
      </p:sp>
      <p:sp>
        <p:nvSpPr>
          <p:cNvPr id="3" name="Content Placeholder 2">
            <a:extLst>
              <a:ext uri="{FF2B5EF4-FFF2-40B4-BE49-F238E27FC236}">
                <a16:creationId xmlns:a16="http://schemas.microsoft.com/office/drawing/2014/main" id="{111DA881-EEC1-4EA1-848B-0972FEA38D9D}"/>
              </a:ext>
            </a:extLst>
          </p:cNvPr>
          <p:cNvSpPr>
            <a:spLocks noGrp="1"/>
          </p:cNvSpPr>
          <p:nvPr>
            <p:ph idx="1"/>
          </p:nvPr>
        </p:nvSpPr>
        <p:spPr>
          <a:xfrm>
            <a:off x="620937" y="1228220"/>
            <a:ext cx="5318566" cy="5305779"/>
          </a:xfrm>
        </p:spPr>
        <p:txBody>
          <a:bodyPr vert="horz" lIns="36000" tIns="36000" rIns="36000" bIns="36000" rtlCol="0" anchor="t">
            <a:noAutofit/>
          </a:bodyPr>
          <a:lstStyle/>
          <a:p>
            <a:pPr lvl="1"/>
            <a:r>
              <a:rPr lang="en-GB" dirty="0"/>
              <a:t>Engineering and Design Challenges</a:t>
            </a:r>
          </a:p>
          <a:p>
            <a:pPr marL="630555" lvl="2" indent="-342900">
              <a:buFont typeface="Arial" panose="020B0604020202020204" pitchFamily="34" charset="0"/>
              <a:buChar char="•"/>
            </a:pPr>
            <a:r>
              <a:rPr lang="en-GB" sz="1400" dirty="0">
                <a:latin typeface="Arial"/>
                <a:cs typeface="Arial"/>
              </a:rPr>
              <a:t>Optimum location for the </a:t>
            </a:r>
            <a:r>
              <a:rPr lang="en-GB" sz="1400" b="1" dirty="0">
                <a:latin typeface="Arial"/>
                <a:cs typeface="Arial"/>
              </a:rPr>
              <a:t>Upgrader is centralised</a:t>
            </a:r>
            <a:r>
              <a:rPr lang="en-GB" sz="1400" dirty="0">
                <a:latin typeface="Arial"/>
                <a:cs typeface="Arial"/>
              </a:rPr>
              <a:t> to the Anaerobic Digesters for </a:t>
            </a:r>
            <a:r>
              <a:rPr lang="en-GB" sz="1400" b="1" dirty="0">
                <a:latin typeface="Arial"/>
                <a:cs typeface="Arial"/>
              </a:rPr>
              <a:t>heat recovery</a:t>
            </a:r>
            <a:r>
              <a:rPr lang="en-GB" sz="1400" dirty="0">
                <a:latin typeface="Arial"/>
                <a:cs typeface="Arial"/>
              </a:rPr>
              <a:t>.</a:t>
            </a:r>
            <a:endParaRPr lang="en-GB" sz="1400" b="0" dirty="0">
              <a:latin typeface="Arial"/>
              <a:cs typeface="Arial"/>
            </a:endParaRPr>
          </a:p>
          <a:p>
            <a:pPr marL="630555" lvl="2" indent="-342900">
              <a:buFont typeface="Arial" panose="020B0604020202020204" pitchFamily="34" charset="0"/>
              <a:buChar char="•"/>
            </a:pPr>
            <a:r>
              <a:rPr lang="en-GB" sz="1400" b="0" i="0" dirty="0">
                <a:effectLst/>
                <a:latin typeface="Arial"/>
                <a:cs typeface="Arial"/>
              </a:rPr>
              <a:t>Biodome was </a:t>
            </a:r>
            <a:r>
              <a:rPr lang="en-GB" sz="1400" dirty="0">
                <a:latin typeface="Arial"/>
                <a:cs typeface="Arial"/>
              </a:rPr>
              <a:t>included late in the design phase </a:t>
            </a:r>
            <a:r>
              <a:rPr lang="en-GB" sz="1400" b="0" i="0" dirty="0">
                <a:effectLst/>
                <a:latin typeface="Arial"/>
                <a:cs typeface="Arial"/>
              </a:rPr>
              <a:t>to </a:t>
            </a:r>
            <a:r>
              <a:rPr lang="en-GB" sz="1400" b="1" i="0" dirty="0">
                <a:effectLst/>
                <a:latin typeface="Arial"/>
                <a:cs typeface="Arial"/>
              </a:rPr>
              <a:t>o</a:t>
            </a:r>
            <a:r>
              <a:rPr lang="en-GB" sz="1400" b="1" dirty="0">
                <a:latin typeface="Arial"/>
                <a:cs typeface="Arial"/>
              </a:rPr>
              <a:t>ptimise</a:t>
            </a:r>
            <a:r>
              <a:rPr lang="en-GB" sz="1400" dirty="0">
                <a:latin typeface="Arial"/>
                <a:cs typeface="Arial"/>
              </a:rPr>
              <a:t> the recovery during low flows, consideration of the </a:t>
            </a:r>
            <a:r>
              <a:rPr lang="en-GB" sz="1400" b="1" dirty="0">
                <a:latin typeface="Arial"/>
                <a:cs typeface="Arial"/>
              </a:rPr>
              <a:t>Anaerobic digesters </a:t>
            </a:r>
            <a:r>
              <a:rPr lang="en-GB" sz="1400" dirty="0">
                <a:latin typeface="Arial"/>
                <a:cs typeface="Arial"/>
              </a:rPr>
              <a:t>as </a:t>
            </a:r>
            <a:r>
              <a:rPr lang="en-GB" sz="1400" b="1" dirty="0">
                <a:latin typeface="Arial"/>
                <a:cs typeface="Arial"/>
              </a:rPr>
              <a:t>buffer</a:t>
            </a:r>
            <a:r>
              <a:rPr lang="en-GB" sz="1400" dirty="0">
                <a:latin typeface="Arial"/>
                <a:cs typeface="Arial"/>
              </a:rPr>
              <a:t> </a:t>
            </a:r>
            <a:r>
              <a:rPr lang="en-GB" sz="1400" b="1" dirty="0">
                <a:latin typeface="Arial"/>
                <a:cs typeface="Arial"/>
              </a:rPr>
              <a:t>storage</a:t>
            </a:r>
            <a:r>
              <a:rPr lang="en-GB" sz="1400" dirty="0">
                <a:latin typeface="Arial"/>
                <a:cs typeface="Arial"/>
              </a:rPr>
              <a:t>.</a:t>
            </a:r>
          </a:p>
          <a:p>
            <a:pPr marL="630555" lvl="2" indent="-342900">
              <a:buFont typeface="Arial" panose="020B0604020202020204" pitchFamily="34" charset="0"/>
              <a:buChar char="•"/>
            </a:pPr>
            <a:r>
              <a:rPr lang="en-GB" sz="1400" b="0" i="0" dirty="0">
                <a:effectLst/>
                <a:latin typeface="Arial"/>
                <a:cs typeface="Arial"/>
              </a:rPr>
              <a:t>Awareness of clashes with </a:t>
            </a:r>
            <a:r>
              <a:rPr lang="en-GB" sz="1400" b="1" i="0" dirty="0">
                <a:effectLst/>
                <a:latin typeface="Arial"/>
                <a:cs typeface="Arial"/>
              </a:rPr>
              <a:t>Eur</a:t>
            </a:r>
            <a:r>
              <a:rPr lang="en-GB" sz="1400" b="1" dirty="0">
                <a:latin typeface="Arial"/>
                <a:cs typeface="Arial"/>
              </a:rPr>
              <a:t>opean design codes </a:t>
            </a:r>
            <a:r>
              <a:rPr lang="en-GB" sz="1400" dirty="0">
                <a:latin typeface="Arial"/>
                <a:cs typeface="Arial"/>
              </a:rPr>
              <a:t>and was prepared to rectify these in-country.</a:t>
            </a:r>
          </a:p>
          <a:p>
            <a:pPr lvl="1"/>
            <a:r>
              <a:rPr lang="en-GB" dirty="0"/>
              <a:t>Commissioning and Integration</a:t>
            </a:r>
          </a:p>
          <a:p>
            <a:pPr marL="630555" lvl="2" indent="-342900">
              <a:buFont typeface="Arial" panose="020B0604020202020204" pitchFamily="34" charset="0"/>
              <a:buChar char="•"/>
            </a:pPr>
            <a:r>
              <a:rPr lang="en-GB" sz="1400" i="0" dirty="0">
                <a:effectLst/>
                <a:latin typeface="Arial"/>
                <a:cs typeface="Arial"/>
              </a:rPr>
              <a:t>The concept of a </a:t>
            </a:r>
            <a:r>
              <a:rPr lang="en-GB" sz="1400" b="1" i="0" dirty="0">
                <a:effectLst/>
                <a:latin typeface="Arial"/>
                <a:cs typeface="Arial"/>
              </a:rPr>
              <a:t>package</a:t>
            </a:r>
            <a:r>
              <a:rPr lang="en-GB" sz="1400" i="0" dirty="0">
                <a:effectLst/>
                <a:latin typeface="Arial"/>
                <a:cs typeface="Arial"/>
              </a:rPr>
              <a:t> upgrader may </a:t>
            </a:r>
            <a:r>
              <a:rPr lang="en-GB" sz="1400" b="1" i="0" dirty="0">
                <a:effectLst/>
                <a:latin typeface="Arial"/>
                <a:cs typeface="Arial"/>
              </a:rPr>
              <a:t>limit</a:t>
            </a:r>
            <a:r>
              <a:rPr lang="en-GB" sz="1400" i="0" dirty="0">
                <a:effectLst/>
                <a:latin typeface="Arial"/>
                <a:cs typeface="Arial"/>
              </a:rPr>
              <a:t> end-to-end </a:t>
            </a:r>
            <a:r>
              <a:rPr lang="en-GB" sz="1400" b="1" i="0" dirty="0">
                <a:effectLst/>
                <a:latin typeface="Arial"/>
                <a:cs typeface="Arial"/>
              </a:rPr>
              <a:t>Factory Testing</a:t>
            </a:r>
            <a:r>
              <a:rPr lang="en-GB" sz="1400" i="0" dirty="0">
                <a:effectLst/>
                <a:latin typeface="Arial"/>
                <a:cs typeface="Arial"/>
              </a:rPr>
              <a:t>; ensure allowance for extensive Site Testing.</a:t>
            </a:r>
            <a:endParaRPr lang="en-AU" sz="1400" dirty="0">
              <a:latin typeface="Arial"/>
              <a:cs typeface="Arial"/>
            </a:endParaRPr>
          </a:p>
          <a:p>
            <a:pPr marL="630555" lvl="2" indent="-342900">
              <a:buFont typeface="Arial" panose="020B0604020202020204" pitchFamily="34" charset="0"/>
              <a:buChar char="•"/>
            </a:pPr>
            <a:r>
              <a:rPr lang="en-GB" sz="1400" i="0" dirty="0">
                <a:effectLst/>
                <a:latin typeface="Arial"/>
                <a:cs typeface="Arial"/>
              </a:rPr>
              <a:t>Zero outages of the </a:t>
            </a:r>
            <a:r>
              <a:rPr lang="en-GB" sz="1400" dirty="0">
                <a:latin typeface="Arial"/>
                <a:cs typeface="Arial"/>
              </a:rPr>
              <a:t>Malabar WRRF for bringing the Biomethane facility online, achieved by </a:t>
            </a:r>
            <a:r>
              <a:rPr lang="en-GB" sz="1400" b="1" dirty="0">
                <a:latin typeface="Arial"/>
                <a:cs typeface="Arial"/>
              </a:rPr>
              <a:t>early issuance </a:t>
            </a:r>
            <a:r>
              <a:rPr lang="en-GB" sz="1400" dirty="0">
                <a:latin typeface="Arial"/>
                <a:cs typeface="Arial"/>
              </a:rPr>
              <a:t>of the </a:t>
            </a:r>
            <a:r>
              <a:rPr lang="en-GB" sz="1400" b="1" dirty="0">
                <a:latin typeface="Arial"/>
                <a:cs typeface="Arial"/>
              </a:rPr>
              <a:t>Operation Protocol </a:t>
            </a:r>
            <a:r>
              <a:rPr lang="en-GB" sz="1400" dirty="0">
                <a:latin typeface="Arial"/>
                <a:cs typeface="Arial"/>
              </a:rPr>
              <a:t>during the </a:t>
            </a:r>
            <a:r>
              <a:rPr lang="en-GB" sz="1400" b="1" dirty="0">
                <a:latin typeface="Arial"/>
                <a:cs typeface="Arial"/>
              </a:rPr>
              <a:t>commissioning</a:t>
            </a:r>
            <a:r>
              <a:rPr lang="en-GB" sz="1400" i="0" dirty="0">
                <a:effectLst/>
                <a:latin typeface="Arial"/>
                <a:cs typeface="Arial"/>
              </a:rPr>
              <a:t>.</a:t>
            </a:r>
          </a:p>
        </p:txBody>
      </p:sp>
      <p:sp>
        <p:nvSpPr>
          <p:cNvPr id="10" name="Slide Number Placeholder 9">
            <a:extLst>
              <a:ext uri="{FF2B5EF4-FFF2-40B4-BE49-F238E27FC236}">
                <a16:creationId xmlns:a16="http://schemas.microsoft.com/office/drawing/2014/main" id="{93C5D7FC-F320-4A2B-B095-5A44A701E7BA}"/>
              </a:ext>
            </a:extLst>
          </p:cNvPr>
          <p:cNvSpPr>
            <a:spLocks noGrp="1"/>
          </p:cNvSpPr>
          <p:nvPr>
            <p:ph type="sldNum" sz="quarter" idx="17"/>
          </p:nvPr>
        </p:nvSpPr>
        <p:spPr/>
        <p:txBody>
          <a:bodyPr/>
          <a:lstStyle/>
          <a:p>
            <a:fld id="{D2058010-3179-400C-8276-08426D7327D7}" type="slidenum">
              <a:rPr lang="en-AU" smtClean="0"/>
              <a:pPr/>
              <a:t>7</a:t>
            </a:fld>
            <a:endParaRPr lang="en-AU"/>
          </a:p>
        </p:txBody>
      </p:sp>
      <p:pic>
        <p:nvPicPr>
          <p:cNvPr id="5" name="Picture 4" descr="A construction site with a few workers&#10;&#10;Description automatically generated">
            <a:extLst>
              <a:ext uri="{FF2B5EF4-FFF2-40B4-BE49-F238E27FC236}">
                <a16:creationId xmlns:a16="http://schemas.microsoft.com/office/drawing/2014/main" id="{68B987F4-F9B4-8F4F-D01B-AC8B475287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8266" y="1792129"/>
            <a:ext cx="5227022" cy="3913809"/>
          </a:xfrm>
          <a:prstGeom prst="rect">
            <a:avLst/>
          </a:prstGeom>
        </p:spPr>
      </p:pic>
    </p:spTree>
    <p:extLst>
      <p:ext uri="{BB962C8B-B14F-4D97-AF65-F5344CB8AC3E}">
        <p14:creationId xmlns:p14="http://schemas.microsoft.com/office/powerpoint/2010/main" val="2081833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039D-722B-1DB1-03B3-074061DF4F4E}"/>
              </a:ext>
            </a:extLst>
          </p:cNvPr>
          <p:cNvSpPr>
            <a:spLocks noGrp="1"/>
          </p:cNvSpPr>
          <p:nvPr>
            <p:ph type="title"/>
          </p:nvPr>
        </p:nvSpPr>
        <p:spPr/>
        <p:txBody>
          <a:bodyPr/>
          <a:lstStyle/>
          <a:p>
            <a:r>
              <a:rPr lang="en-GB"/>
              <a:t>Initial Operations: Lessons Learned</a:t>
            </a:r>
            <a:endParaRPr lang="en-AU"/>
          </a:p>
        </p:txBody>
      </p:sp>
      <p:sp>
        <p:nvSpPr>
          <p:cNvPr id="3" name="Content Placeholder 2">
            <a:extLst>
              <a:ext uri="{FF2B5EF4-FFF2-40B4-BE49-F238E27FC236}">
                <a16:creationId xmlns:a16="http://schemas.microsoft.com/office/drawing/2014/main" id="{64B9D28E-16F2-1ACC-F93D-0548D94B6BB3}"/>
              </a:ext>
            </a:extLst>
          </p:cNvPr>
          <p:cNvSpPr>
            <a:spLocks noGrp="1"/>
          </p:cNvSpPr>
          <p:nvPr>
            <p:ph idx="1"/>
          </p:nvPr>
        </p:nvSpPr>
        <p:spPr>
          <a:xfrm>
            <a:off x="206711" y="1191420"/>
            <a:ext cx="4894332" cy="5477394"/>
          </a:xfrm>
        </p:spPr>
        <p:txBody>
          <a:bodyPr vert="horz" lIns="36000" tIns="36000" rIns="36000" bIns="36000" rtlCol="0" anchor="t">
            <a:noAutofit/>
          </a:bodyPr>
          <a:lstStyle/>
          <a:p>
            <a:r>
              <a:rPr lang="en-GB" sz="2000" b="1" dirty="0">
                <a:solidFill>
                  <a:schemeClr val="accent1"/>
                </a:solidFill>
                <a:latin typeface="+mn-lt"/>
              </a:rPr>
              <a:t>Technical Performance of the Upgrader</a:t>
            </a:r>
          </a:p>
          <a:p>
            <a:pPr lvl="1"/>
            <a:r>
              <a:rPr lang="en-GB" sz="1600" b="0" dirty="0">
                <a:solidFill>
                  <a:srgbClr val="374151"/>
                </a:solidFill>
                <a:latin typeface="Arial"/>
                <a:cs typeface="Arial"/>
              </a:rPr>
              <a:t>Pretreatment Activated Carbon Consumption</a:t>
            </a:r>
          </a:p>
          <a:p>
            <a:pPr marL="573405" lvl="2" indent="-285750">
              <a:buFont typeface="Arial" panose="020B0604020202020204" pitchFamily="34" charset="0"/>
              <a:buChar char="•"/>
            </a:pPr>
            <a:r>
              <a:rPr lang="en-GB" dirty="0">
                <a:solidFill>
                  <a:srgbClr val="374151"/>
                </a:solidFill>
                <a:latin typeface="Arial"/>
                <a:cs typeface="Arial"/>
              </a:rPr>
              <a:t>Increase in activated carbon used due to </a:t>
            </a:r>
            <a:r>
              <a:rPr lang="en-GB" b="1" dirty="0">
                <a:solidFill>
                  <a:srgbClr val="374151"/>
                </a:solidFill>
                <a:latin typeface="Arial"/>
                <a:cs typeface="Arial"/>
              </a:rPr>
              <a:t>higher</a:t>
            </a:r>
            <a:r>
              <a:rPr lang="en-GB" dirty="0">
                <a:solidFill>
                  <a:srgbClr val="374151"/>
                </a:solidFill>
                <a:latin typeface="Arial"/>
                <a:cs typeface="Arial"/>
              </a:rPr>
              <a:t> </a:t>
            </a:r>
            <a:r>
              <a:rPr lang="en-GB" b="1" dirty="0">
                <a:solidFill>
                  <a:srgbClr val="374151"/>
                </a:solidFill>
                <a:latin typeface="Arial"/>
                <a:cs typeface="Arial"/>
              </a:rPr>
              <a:t>H2S loading</a:t>
            </a:r>
            <a:r>
              <a:rPr lang="en-GB" dirty="0">
                <a:solidFill>
                  <a:srgbClr val="374151"/>
                </a:solidFill>
                <a:latin typeface="Arial"/>
                <a:cs typeface="Arial"/>
              </a:rPr>
              <a:t> led to </a:t>
            </a:r>
            <a:r>
              <a:rPr lang="en-GB" b="1" dirty="0">
                <a:solidFill>
                  <a:srgbClr val="374151"/>
                </a:solidFill>
                <a:latin typeface="Arial"/>
                <a:cs typeface="Arial"/>
              </a:rPr>
              <a:t>large increase </a:t>
            </a:r>
            <a:r>
              <a:rPr lang="en-GB" dirty="0">
                <a:solidFill>
                  <a:srgbClr val="374151"/>
                </a:solidFill>
                <a:latin typeface="Arial"/>
                <a:cs typeface="Arial"/>
              </a:rPr>
              <a:t>in </a:t>
            </a:r>
            <a:r>
              <a:rPr lang="en-GB" b="1" dirty="0">
                <a:solidFill>
                  <a:srgbClr val="374151"/>
                </a:solidFill>
                <a:latin typeface="Arial"/>
                <a:cs typeface="Arial"/>
              </a:rPr>
              <a:t>operating cost</a:t>
            </a:r>
            <a:r>
              <a:rPr lang="en-GB" dirty="0">
                <a:solidFill>
                  <a:srgbClr val="374151"/>
                </a:solidFill>
                <a:latin typeface="Arial"/>
                <a:cs typeface="Arial"/>
              </a:rPr>
              <a:t>.</a:t>
            </a:r>
          </a:p>
          <a:p>
            <a:pPr marL="287655" lvl="2" indent="0">
              <a:buNone/>
            </a:pPr>
            <a:endParaRPr lang="en-GB" dirty="0">
              <a:solidFill>
                <a:srgbClr val="374151"/>
              </a:solidFill>
              <a:latin typeface="Arial"/>
              <a:cs typeface="Arial"/>
            </a:endParaRPr>
          </a:p>
          <a:p>
            <a:pPr lvl="1"/>
            <a:r>
              <a:rPr lang="en-GB" sz="1600" b="0" dirty="0">
                <a:solidFill>
                  <a:srgbClr val="374151"/>
                </a:solidFill>
                <a:latin typeface="Arial"/>
                <a:cs typeface="Arial"/>
              </a:rPr>
              <a:t>Calibration Gas: Key Operational Consumable</a:t>
            </a:r>
          </a:p>
          <a:p>
            <a:pPr marL="630555" lvl="2" indent="-342900">
              <a:buFont typeface="Arial" panose="020B0604020202020204" pitchFamily="34" charset="0"/>
              <a:buChar char="•"/>
            </a:pPr>
            <a:r>
              <a:rPr lang="en-GB" dirty="0">
                <a:solidFill>
                  <a:srgbClr val="374151"/>
                </a:solidFill>
                <a:latin typeface="Arial"/>
                <a:cs typeface="Arial"/>
              </a:rPr>
              <a:t>Required for Gas Analyser to Monitor and Automate Upgrader System.</a:t>
            </a:r>
          </a:p>
          <a:p>
            <a:pPr marL="630555" lvl="2" indent="-342900">
              <a:buFont typeface="Arial" panose="020B0604020202020204" pitchFamily="34" charset="0"/>
              <a:buChar char="•"/>
            </a:pPr>
            <a:r>
              <a:rPr lang="en-GB" b="1" dirty="0">
                <a:solidFill>
                  <a:srgbClr val="374151"/>
                </a:solidFill>
                <a:latin typeface="Arial"/>
                <a:cs typeface="Arial"/>
              </a:rPr>
              <a:t>Lead times </a:t>
            </a:r>
            <a:r>
              <a:rPr lang="en-GB" dirty="0">
                <a:solidFill>
                  <a:srgbClr val="374151"/>
                </a:solidFill>
                <a:latin typeface="Arial"/>
                <a:cs typeface="Arial"/>
              </a:rPr>
              <a:t>on Calibration Gas Orders.</a:t>
            </a:r>
          </a:p>
          <a:p>
            <a:pPr marL="287655" lvl="2" indent="0">
              <a:buNone/>
            </a:pPr>
            <a:endParaRPr lang="en-GB" dirty="0">
              <a:solidFill>
                <a:srgbClr val="374151"/>
              </a:solidFill>
              <a:latin typeface="Arial"/>
              <a:cs typeface="Arial"/>
            </a:endParaRPr>
          </a:p>
          <a:p>
            <a:pPr lvl="1"/>
            <a:r>
              <a:rPr lang="en-GB" sz="1600" b="0" dirty="0">
                <a:solidFill>
                  <a:srgbClr val="374151"/>
                </a:solidFill>
                <a:latin typeface="Arial"/>
                <a:cs typeface="Arial"/>
              </a:rPr>
              <a:t>Siloxane + VOCs Detection</a:t>
            </a:r>
          </a:p>
          <a:p>
            <a:pPr marL="630555" lvl="2" indent="-342900">
              <a:buFont typeface="Arial" panose="020B0604020202020204" pitchFamily="34" charset="0"/>
              <a:buChar char="•"/>
            </a:pPr>
            <a:r>
              <a:rPr lang="en-GB" dirty="0">
                <a:solidFill>
                  <a:srgbClr val="374151"/>
                </a:solidFill>
                <a:latin typeface="Arial"/>
                <a:cs typeface="Arial"/>
              </a:rPr>
              <a:t>Post Treatment </a:t>
            </a:r>
            <a:r>
              <a:rPr lang="en-GB" b="1" dirty="0">
                <a:solidFill>
                  <a:srgbClr val="374151"/>
                </a:solidFill>
                <a:latin typeface="Arial"/>
                <a:cs typeface="Arial"/>
              </a:rPr>
              <a:t>minimal traces </a:t>
            </a:r>
            <a:r>
              <a:rPr lang="en-GB" dirty="0">
                <a:solidFill>
                  <a:srgbClr val="374151"/>
                </a:solidFill>
                <a:latin typeface="Arial"/>
                <a:cs typeface="Arial"/>
              </a:rPr>
              <a:t>of </a:t>
            </a:r>
            <a:r>
              <a:rPr lang="en-GB" b="1" dirty="0">
                <a:solidFill>
                  <a:srgbClr val="374151"/>
                </a:solidFill>
                <a:latin typeface="Arial"/>
                <a:cs typeface="Arial"/>
              </a:rPr>
              <a:t>Siloxanes </a:t>
            </a:r>
            <a:r>
              <a:rPr lang="en-GB" dirty="0">
                <a:solidFill>
                  <a:srgbClr val="374151"/>
                </a:solidFill>
                <a:latin typeface="Arial"/>
                <a:cs typeface="Arial"/>
              </a:rPr>
              <a:t>+ </a:t>
            </a:r>
            <a:r>
              <a:rPr lang="en-GB" b="1" dirty="0">
                <a:solidFill>
                  <a:srgbClr val="374151"/>
                </a:solidFill>
                <a:latin typeface="Arial"/>
                <a:cs typeface="Arial"/>
              </a:rPr>
              <a:t>VOCs</a:t>
            </a:r>
            <a:r>
              <a:rPr lang="en-GB" dirty="0">
                <a:solidFill>
                  <a:srgbClr val="374151"/>
                </a:solidFill>
                <a:latin typeface="Arial"/>
                <a:cs typeface="Arial"/>
              </a:rPr>
              <a:t> via testing of Biomethane and Biogenic CO</a:t>
            </a:r>
            <a:r>
              <a:rPr lang="en-GB" baseline="-25000" dirty="0">
                <a:solidFill>
                  <a:srgbClr val="374151"/>
                </a:solidFill>
                <a:latin typeface="Arial"/>
                <a:cs typeface="Arial"/>
              </a:rPr>
              <a:t>2</a:t>
            </a:r>
            <a:r>
              <a:rPr lang="en-GB" dirty="0">
                <a:solidFill>
                  <a:srgbClr val="374151"/>
                </a:solidFill>
                <a:latin typeface="Arial"/>
                <a:cs typeface="Arial"/>
              </a:rPr>
              <a:t> Streams.</a:t>
            </a:r>
          </a:p>
          <a:p>
            <a:pPr marL="630555" lvl="2" indent="-342900">
              <a:buFont typeface="Arial" panose="020B0604020202020204" pitchFamily="34" charset="0"/>
              <a:buChar char="•"/>
            </a:pPr>
            <a:r>
              <a:rPr lang="en-GB" dirty="0">
                <a:solidFill>
                  <a:srgbClr val="374151"/>
                </a:solidFill>
                <a:latin typeface="Arial"/>
                <a:cs typeface="Arial"/>
              </a:rPr>
              <a:t>Routine monitoring via Compressor Lubricant.</a:t>
            </a:r>
          </a:p>
          <a:p>
            <a:pPr marL="630555" lvl="2" indent="-342900">
              <a:buFont typeface="Arial" panose="020B0604020202020204" pitchFamily="34" charset="0"/>
              <a:buChar char="•"/>
            </a:pPr>
            <a:endParaRPr lang="en-GB" dirty="0">
              <a:solidFill>
                <a:srgbClr val="374151"/>
              </a:solidFill>
              <a:latin typeface="Söhne"/>
            </a:endParaRPr>
          </a:p>
          <a:p>
            <a:pPr marL="630555" lvl="2" indent="-342900">
              <a:buFont typeface="Arial" panose="020B0604020202020204" pitchFamily="34" charset="0"/>
              <a:buChar char="•"/>
            </a:pPr>
            <a:endParaRPr lang="en-AU" sz="2000" dirty="0">
              <a:solidFill>
                <a:srgbClr val="374151"/>
              </a:solidFill>
              <a:latin typeface="Söhne"/>
            </a:endParaRPr>
          </a:p>
        </p:txBody>
      </p:sp>
      <p:sp>
        <p:nvSpPr>
          <p:cNvPr id="6" name="Slide Number Placeholder 5">
            <a:extLst>
              <a:ext uri="{FF2B5EF4-FFF2-40B4-BE49-F238E27FC236}">
                <a16:creationId xmlns:a16="http://schemas.microsoft.com/office/drawing/2014/main" id="{27F4B7AD-FBBA-DA71-CBE4-C8E4BF116032}"/>
              </a:ext>
            </a:extLst>
          </p:cNvPr>
          <p:cNvSpPr>
            <a:spLocks noGrp="1"/>
          </p:cNvSpPr>
          <p:nvPr>
            <p:ph type="sldNum" sz="quarter" idx="17"/>
          </p:nvPr>
        </p:nvSpPr>
        <p:spPr/>
        <p:txBody>
          <a:bodyPr/>
          <a:lstStyle/>
          <a:p>
            <a:fld id="{D2058010-3179-400C-8276-08426D7327D7}" type="slidenum">
              <a:rPr lang="en-AU" smtClean="0"/>
              <a:pPr/>
              <a:t>8</a:t>
            </a:fld>
            <a:endParaRPr lang="en-AU"/>
          </a:p>
        </p:txBody>
      </p:sp>
      <p:pic>
        <p:nvPicPr>
          <p:cNvPr id="18" name="Picture 17" descr="Several men in hardhats standing next to pipes&#10;&#10;Description automatically generated">
            <a:extLst>
              <a:ext uri="{FF2B5EF4-FFF2-40B4-BE49-F238E27FC236}">
                <a16:creationId xmlns:a16="http://schemas.microsoft.com/office/drawing/2014/main" id="{AAAF5E6F-1F84-DB6F-8687-27BF6CA6E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7516" y="1807956"/>
            <a:ext cx="6067732" cy="4043106"/>
          </a:xfrm>
          <a:prstGeom prst="rect">
            <a:avLst/>
          </a:prstGeom>
        </p:spPr>
      </p:pic>
    </p:spTree>
    <p:extLst>
      <p:ext uri="{BB962C8B-B14F-4D97-AF65-F5344CB8AC3E}">
        <p14:creationId xmlns:p14="http://schemas.microsoft.com/office/powerpoint/2010/main" val="4234501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039D-722B-1DB1-03B3-074061DF4F4E}"/>
              </a:ext>
            </a:extLst>
          </p:cNvPr>
          <p:cNvSpPr>
            <a:spLocks noGrp="1"/>
          </p:cNvSpPr>
          <p:nvPr>
            <p:ph type="title"/>
          </p:nvPr>
        </p:nvSpPr>
        <p:spPr/>
        <p:txBody>
          <a:bodyPr/>
          <a:lstStyle/>
          <a:p>
            <a:r>
              <a:rPr lang="en-GB"/>
              <a:t>Initial Operations: Lessons Learned</a:t>
            </a:r>
            <a:endParaRPr lang="en-AU"/>
          </a:p>
        </p:txBody>
      </p:sp>
      <p:sp>
        <p:nvSpPr>
          <p:cNvPr id="6" name="Slide Number Placeholder 5">
            <a:extLst>
              <a:ext uri="{FF2B5EF4-FFF2-40B4-BE49-F238E27FC236}">
                <a16:creationId xmlns:a16="http://schemas.microsoft.com/office/drawing/2014/main" id="{27F4B7AD-FBBA-DA71-CBE4-C8E4BF116032}"/>
              </a:ext>
            </a:extLst>
          </p:cNvPr>
          <p:cNvSpPr>
            <a:spLocks noGrp="1"/>
          </p:cNvSpPr>
          <p:nvPr>
            <p:ph type="sldNum" sz="quarter" idx="17"/>
          </p:nvPr>
        </p:nvSpPr>
        <p:spPr/>
        <p:txBody>
          <a:bodyPr/>
          <a:lstStyle/>
          <a:p>
            <a:fld id="{D2058010-3179-400C-8276-08426D7327D7}" type="slidenum">
              <a:rPr lang="en-AU" smtClean="0"/>
              <a:pPr/>
              <a:t>9</a:t>
            </a:fld>
            <a:endParaRPr lang="en-AU"/>
          </a:p>
        </p:txBody>
      </p:sp>
      <p:sp>
        <p:nvSpPr>
          <p:cNvPr id="9" name="Content Placeholder 2">
            <a:extLst>
              <a:ext uri="{FF2B5EF4-FFF2-40B4-BE49-F238E27FC236}">
                <a16:creationId xmlns:a16="http://schemas.microsoft.com/office/drawing/2014/main" id="{3F060E49-9B36-E12A-BEF3-434716BEBB3A}"/>
              </a:ext>
            </a:extLst>
          </p:cNvPr>
          <p:cNvSpPr>
            <a:spLocks noGrp="1"/>
          </p:cNvSpPr>
          <p:nvPr>
            <p:ph idx="1"/>
          </p:nvPr>
        </p:nvSpPr>
        <p:spPr>
          <a:xfrm>
            <a:off x="6226934" y="1041523"/>
            <a:ext cx="5503238" cy="5567079"/>
          </a:xfrm>
        </p:spPr>
        <p:txBody>
          <a:bodyPr vert="horz" lIns="36000" tIns="36000" rIns="36000" bIns="36000" rtlCol="0" anchor="t">
            <a:noAutofit/>
          </a:bodyPr>
          <a:lstStyle/>
          <a:p>
            <a:r>
              <a:rPr lang="en-GB" sz="2000" b="1" dirty="0">
                <a:solidFill>
                  <a:schemeClr val="accent1"/>
                </a:solidFill>
                <a:latin typeface="+mn-lt"/>
              </a:rPr>
              <a:t>Operational Efficiency and Optimization Strategies</a:t>
            </a:r>
          </a:p>
          <a:p>
            <a:pPr lvl="1"/>
            <a:r>
              <a:rPr lang="en-GB" sz="1600" b="0" dirty="0">
                <a:solidFill>
                  <a:srgbClr val="374151"/>
                </a:solidFill>
                <a:latin typeface="Arial"/>
                <a:cs typeface="Arial"/>
              </a:rPr>
              <a:t>Sydney Water Partnership</a:t>
            </a:r>
          </a:p>
          <a:p>
            <a:pPr marL="573405" lvl="2" indent="-285750">
              <a:buFont typeface="Arial" panose="020B0604020202020204" pitchFamily="34" charset="0"/>
              <a:buChar char="•"/>
            </a:pPr>
            <a:r>
              <a:rPr lang="en-GB" dirty="0">
                <a:solidFill>
                  <a:srgbClr val="374151"/>
                </a:solidFill>
                <a:latin typeface="Arial"/>
                <a:cs typeface="Arial"/>
              </a:rPr>
              <a:t>Optimize Anaerobic Digesters and Waste Gas Burner and inlet control set points to </a:t>
            </a:r>
            <a:r>
              <a:rPr lang="en-GB" b="1" dirty="0">
                <a:solidFill>
                  <a:srgbClr val="374151"/>
                </a:solidFill>
                <a:latin typeface="Arial"/>
                <a:cs typeface="Arial"/>
              </a:rPr>
              <a:t>reduce biogas flaring</a:t>
            </a:r>
            <a:r>
              <a:rPr lang="en-GB" dirty="0">
                <a:solidFill>
                  <a:srgbClr val="374151"/>
                </a:solidFill>
                <a:latin typeface="Arial"/>
                <a:cs typeface="Arial"/>
              </a:rPr>
              <a:t>.</a:t>
            </a:r>
          </a:p>
          <a:p>
            <a:pPr marL="573405" lvl="2" indent="-285750">
              <a:buFont typeface="Arial" panose="020B0604020202020204" pitchFamily="34" charset="0"/>
              <a:buChar char="•"/>
            </a:pPr>
            <a:r>
              <a:rPr lang="en-GB" dirty="0">
                <a:solidFill>
                  <a:srgbClr val="374151"/>
                </a:solidFill>
                <a:latin typeface="Arial"/>
                <a:cs typeface="Arial"/>
              </a:rPr>
              <a:t>Implemented a system to manage gas inlet flows on behalf of Sydney Water to ensure </a:t>
            </a:r>
            <a:r>
              <a:rPr lang="en-GB" b="1" dirty="0">
                <a:solidFill>
                  <a:srgbClr val="374151"/>
                </a:solidFill>
                <a:latin typeface="Arial"/>
                <a:cs typeface="Arial"/>
              </a:rPr>
              <a:t>no lag in flow control </a:t>
            </a:r>
            <a:r>
              <a:rPr lang="en-GB" dirty="0">
                <a:solidFill>
                  <a:srgbClr val="374151"/>
                </a:solidFill>
                <a:latin typeface="Arial"/>
                <a:cs typeface="Arial"/>
              </a:rPr>
              <a:t>and therefore </a:t>
            </a:r>
            <a:r>
              <a:rPr lang="en-GB" b="1" dirty="0">
                <a:solidFill>
                  <a:srgbClr val="374151"/>
                </a:solidFill>
                <a:latin typeface="Arial"/>
                <a:cs typeface="Arial"/>
              </a:rPr>
              <a:t>maximise biomethane production</a:t>
            </a:r>
            <a:r>
              <a:rPr lang="en-GB" dirty="0">
                <a:solidFill>
                  <a:srgbClr val="374151"/>
                </a:solidFill>
                <a:latin typeface="Arial"/>
                <a:cs typeface="Arial"/>
              </a:rPr>
              <a:t>.</a:t>
            </a:r>
          </a:p>
          <a:p>
            <a:r>
              <a:rPr lang="en-GB" dirty="0">
                <a:solidFill>
                  <a:srgbClr val="374151"/>
                </a:solidFill>
                <a:latin typeface="Arial"/>
                <a:cs typeface="Arial"/>
              </a:rPr>
              <a:t>Integration with existing infrastructure</a:t>
            </a:r>
          </a:p>
          <a:p>
            <a:pPr marL="573405" lvl="2" indent="-285750">
              <a:buFont typeface="Arial" panose="020B0604020202020204" pitchFamily="34" charset="0"/>
              <a:buChar char="•"/>
            </a:pPr>
            <a:r>
              <a:rPr lang="en-GB" dirty="0">
                <a:solidFill>
                  <a:srgbClr val="374151"/>
                </a:solidFill>
                <a:latin typeface="Arial"/>
                <a:cs typeface="Arial"/>
              </a:rPr>
              <a:t>Future Installation should evaluate </a:t>
            </a:r>
            <a:r>
              <a:rPr lang="en-GB" b="1" dirty="0">
                <a:solidFill>
                  <a:srgbClr val="374151"/>
                </a:solidFill>
                <a:latin typeface="Arial"/>
                <a:cs typeface="Arial"/>
              </a:rPr>
              <a:t>opportunities</a:t>
            </a:r>
            <a:r>
              <a:rPr lang="en-GB" dirty="0">
                <a:solidFill>
                  <a:srgbClr val="374151"/>
                </a:solidFill>
                <a:latin typeface="Arial"/>
                <a:cs typeface="Arial"/>
              </a:rPr>
              <a:t> for </a:t>
            </a:r>
            <a:r>
              <a:rPr lang="en-GB" b="1" dirty="0">
                <a:solidFill>
                  <a:srgbClr val="374151"/>
                </a:solidFill>
                <a:latin typeface="Arial"/>
                <a:cs typeface="Arial"/>
              </a:rPr>
              <a:t>heat recovery </a:t>
            </a:r>
            <a:r>
              <a:rPr lang="en-GB" dirty="0">
                <a:solidFill>
                  <a:srgbClr val="374151"/>
                </a:solidFill>
                <a:latin typeface="Arial"/>
                <a:cs typeface="Arial"/>
              </a:rPr>
              <a:t>from gas compressor (e.g. for Anaerobic Digestion).</a:t>
            </a:r>
          </a:p>
          <a:p>
            <a:pPr marL="573405" lvl="2" indent="-285750">
              <a:buFont typeface="Arial" panose="020B0604020202020204" pitchFamily="34" charset="0"/>
              <a:buChar char="•"/>
            </a:pPr>
            <a:r>
              <a:rPr lang="en-GB" b="1" dirty="0">
                <a:solidFill>
                  <a:srgbClr val="374151"/>
                </a:solidFill>
                <a:latin typeface="Arial"/>
                <a:cs typeface="Arial"/>
              </a:rPr>
              <a:t>Shared pre-treatment </a:t>
            </a:r>
            <a:r>
              <a:rPr lang="en-GB" dirty="0">
                <a:solidFill>
                  <a:srgbClr val="374151"/>
                </a:solidFill>
                <a:latin typeface="Arial"/>
                <a:cs typeface="Arial"/>
              </a:rPr>
              <a:t>with Cogen applications would lead to </a:t>
            </a:r>
            <a:r>
              <a:rPr lang="en-GB" b="1" dirty="0">
                <a:solidFill>
                  <a:srgbClr val="374151"/>
                </a:solidFill>
                <a:latin typeface="Arial"/>
                <a:cs typeface="Arial"/>
              </a:rPr>
              <a:t>higher-quality fuel gas </a:t>
            </a:r>
            <a:r>
              <a:rPr lang="en-GB" dirty="0">
                <a:solidFill>
                  <a:srgbClr val="374151"/>
                </a:solidFill>
                <a:latin typeface="Arial"/>
                <a:cs typeface="Arial"/>
              </a:rPr>
              <a:t>to Cogen units and thus </a:t>
            </a:r>
            <a:r>
              <a:rPr lang="en-GB" b="1" dirty="0">
                <a:solidFill>
                  <a:srgbClr val="374151"/>
                </a:solidFill>
                <a:latin typeface="Arial"/>
                <a:cs typeface="Arial"/>
              </a:rPr>
              <a:t>extend their operating life</a:t>
            </a:r>
            <a:r>
              <a:rPr lang="en-GB" dirty="0">
                <a:solidFill>
                  <a:srgbClr val="374151"/>
                </a:solidFill>
                <a:latin typeface="Arial"/>
                <a:cs typeface="Arial"/>
              </a:rPr>
              <a:t>.</a:t>
            </a:r>
          </a:p>
          <a:p>
            <a:pPr marL="630555" lvl="2" indent="-342900">
              <a:buFont typeface="Arial" panose="020B0604020202020204" pitchFamily="34" charset="0"/>
              <a:buChar char="•"/>
            </a:pPr>
            <a:endParaRPr lang="en-GB" sz="2000" dirty="0">
              <a:solidFill>
                <a:srgbClr val="374151"/>
              </a:solidFill>
              <a:latin typeface="Söhne"/>
            </a:endParaRPr>
          </a:p>
          <a:p>
            <a:pPr marL="630555" lvl="2" indent="-342900">
              <a:buFont typeface="Arial" panose="020B0604020202020204" pitchFamily="34" charset="0"/>
              <a:buChar char="•"/>
            </a:pPr>
            <a:endParaRPr lang="en-AU" sz="2000" dirty="0">
              <a:solidFill>
                <a:srgbClr val="374151"/>
              </a:solidFill>
              <a:latin typeface="Söhne"/>
            </a:endParaRPr>
          </a:p>
        </p:txBody>
      </p:sp>
      <p:pic>
        <p:nvPicPr>
          <p:cNvPr id="15" name="Picture 14" descr="A pipe in a field&#10;&#10;Description automatically generated">
            <a:extLst>
              <a:ext uri="{FF2B5EF4-FFF2-40B4-BE49-F238E27FC236}">
                <a16:creationId xmlns:a16="http://schemas.microsoft.com/office/drawing/2014/main" id="{9B1C9B26-61AD-3DFC-E0D5-47D4623D3D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95" y="1821550"/>
            <a:ext cx="5287698" cy="3965773"/>
          </a:xfrm>
          <a:prstGeom prst="rect">
            <a:avLst/>
          </a:prstGeom>
        </p:spPr>
      </p:pic>
    </p:spTree>
    <p:extLst>
      <p:ext uri="{BB962C8B-B14F-4D97-AF65-F5344CB8AC3E}">
        <p14:creationId xmlns:p14="http://schemas.microsoft.com/office/powerpoint/2010/main" val="23278644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6.9|76.4"/>
</p:tagLst>
</file>

<file path=ppt/theme/theme1.xml><?xml version="1.0" encoding="utf-8"?>
<a:theme xmlns:a="http://schemas.openxmlformats.org/drawingml/2006/main" name="Zinfra Gold">
  <a:themeElements>
    <a:clrScheme name="Zinfra Corporate Blue">
      <a:dk1>
        <a:srgbClr val="231F20"/>
      </a:dk1>
      <a:lt1>
        <a:srgbClr val="FFFFFF"/>
      </a:lt1>
      <a:dk2>
        <a:srgbClr val="33B1E3"/>
      </a:dk2>
      <a:lt2>
        <a:srgbClr val="D9F0FA"/>
      </a:lt2>
      <a:accent1>
        <a:srgbClr val="009DDC"/>
      </a:accent1>
      <a:accent2>
        <a:srgbClr val="9FB630"/>
      </a:accent2>
      <a:accent3>
        <a:srgbClr val="B8B8B8"/>
      </a:accent3>
      <a:accent4>
        <a:srgbClr val="9C7692"/>
      </a:accent4>
      <a:accent5>
        <a:srgbClr val="543244"/>
      </a:accent5>
      <a:accent6>
        <a:srgbClr val="366D69"/>
      </a:accent6>
      <a:hlink>
        <a:srgbClr val="009DDC"/>
      </a:hlink>
      <a:folHlink>
        <a:srgbClr val="54324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Zinfra Turquoise 100%">
      <a:srgbClr val="016891"/>
    </a:custClr>
    <a:custClr name="Zinfra Teal 100%">
      <a:srgbClr val="366D69"/>
    </a:custClr>
    <a:custClr name="Zinfra Green 100%">
      <a:srgbClr val="6BA244"/>
    </a:custClr>
    <a:custClr name=" Zinfra Gold 100%">
      <a:srgbClr val="B3BE35"/>
    </a:custClr>
    <a:custClr name=" Zinfra Blue 100%">
      <a:srgbClr val="036CB6"/>
    </a:custClr>
    <a:custClr name=" Zinfra Purple 100%">
      <a:srgbClr val="4D4184"/>
    </a:custClr>
    <a:custClr name=" Zinfra Burgundy 100%">
      <a:srgbClr val="543244"/>
    </a:custClr>
    <a:custClr name=" Zinfra Pink 100%">
      <a:srgbClr val="9C7691"/>
    </a:custClr>
    <a:custClr name=" Zinfra Corporate Blue 100%">
      <a:srgbClr val="009DDC"/>
    </a:custClr>
    <a:custClr name="Zinfra Grey 100%">
      <a:srgbClr val="6B6C6B"/>
    </a:custClr>
    <a:custClr name="Zinfra Turquoise 80%">
      <a:srgbClr val="2783A2"/>
    </a:custClr>
    <a:custClr name="Zinfra Teal 80%">
      <a:srgbClr val="5E8A87"/>
    </a:custClr>
    <a:custClr name="Zinfra Green 80%">
      <a:srgbClr val="89B569"/>
    </a:custClr>
    <a:custClr name="Zinfra Gold 80%">
      <a:srgbClr val="C1C85B"/>
    </a:custClr>
    <a:custClr name="Zinfra Blue 80%">
      <a:srgbClr val="2982C1"/>
    </a:custClr>
    <a:custClr name="Zinfra Purple 80%">
      <a:srgbClr val="625691"/>
    </a:custClr>
    <a:custClr name="Zinfra Burgundy 80%">
      <a:srgbClr val="745765"/>
    </a:custClr>
    <a:custClr name="Zinfra Pink 80%">
      <a:srgbClr val="B091A8"/>
    </a:custClr>
    <a:custClr name="Zinfra Corporate Blue 80%">
      <a:srgbClr val="33B1E3"/>
    </a:custClr>
    <a:custClr name="Zinfra Grey 80%">
      <a:srgbClr val="898989"/>
    </a:custClr>
    <a:custClr name="Zinfra Turquoise 50%">
      <a:srgbClr val="80B3C8"/>
    </a:custClr>
    <a:custClr name="Zinfra Teal 50%">
      <a:srgbClr val="9AB6B4"/>
    </a:custClr>
    <a:custClr name="Zinfra Green 50%">
      <a:srgbClr val="B5D0A1"/>
    </a:custClr>
    <a:custClr name="Zinfra Gold 50%">
      <a:srgbClr val="D9DE9A"/>
    </a:custClr>
    <a:custClr name="Zinfra Blue 50%">
      <a:srgbClr val="81B5DA"/>
    </a:custClr>
    <a:custClr name="Zinfra Purple 50%">
      <a:srgbClr val="A6A0C1"/>
    </a:custClr>
    <a:custClr name="Zinfra Burgundy 50%">
      <a:srgbClr val="A998A1"/>
    </a:custClr>
    <a:custClr name="Zinfra Pink 50%">
      <a:srgbClr val="CDBAC8"/>
    </a:custClr>
    <a:custClr name="Zinfra Corporate Blue 50%">
      <a:srgbClr val="7FCEED"/>
    </a:custClr>
    <a:custClr name="Zinfra Grey 50%">
      <a:srgbClr val="B5B5B5"/>
    </a:custClr>
    <a:custClr name="Zinfra Turquoise 25%">
      <a:srgbClr val="BFD9E3"/>
    </a:custClr>
    <a:custClr name="Zinfra Teal 25%">
      <a:srgbClr val="CDDAD9"/>
    </a:custClr>
    <a:custClr name="Zinfra Green 25%">
      <a:srgbClr val="DAE8D0"/>
    </a:custClr>
    <a:custClr name="Zinfra Gold 25%">
      <a:srgbClr val="ECEFCC"/>
    </a:custClr>
    <a:custClr name="Zinfra Blue 25%">
      <a:srgbClr val="C0DAED"/>
    </a:custClr>
    <a:custClr name="Zinfra Purple 25%">
      <a:srgbClr val="D2CFE0"/>
    </a:custClr>
    <a:custClr name="Zinfra Burgundy 25%">
      <a:srgbClr val="D4CCD0"/>
    </a:custClr>
    <a:custClr name="Zinfra Pink 25%">
      <a:srgbClr val="E6DDE4"/>
    </a:custClr>
    <a:custClr name="Zinfra Corporate Blue 25%">
      <a:srgbClr val="BFE6F6"/>
    </a:custClr>
    <a:custClr name="Zinfra Grey 25%">
      <a:srgbClr val="DADADA"/>
    </a:custClr>
  </a:custClrLst>
  <a:extLst>
    <a:ext uri="{05A4C25C-085E-4340-85A3-A5531E510DB2}">
      <thm15:themeFamily xmlns:thm15="http://schemas.microsoft.com/office/thememl/2012/main" name="Zinfra PPT Template.potx" id="{948381C5-3EB6-47A0-A7C2-1570F8F3ABE7}" vid="{AA741634-944F-4E3F-8E83-EB1BD7768E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Zinfra PPT Template</Template>
  <TotalTime>1774</TotalTime>
  <Words>1563</Words>
  <Application>Microsoft Office PowerPoint</Application>
  <PresentationFormat>Widescreen</PresentationFormat>
  <Paragraphs>171</Paragraphs>
  <Slides>13</Slides>
  <Notes>9</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Segoe UI</vt:lpstr>
      <vt:lpstr>Söhne</vt:lpstr>
      <vt:lpstr>Symbol</vt:lpstr>
      <vt:lpstr>Zinfra Gold</vt:lpstr>
      <vt:lpstr>PowerPoint Presentation</vt:lpstr>
      <vt:lpstr>PowerPoint Presentation</vt:lpstr>
      <vt:lpstr>Australia’s First Biomethane-to-Gas Network Project</vt:lpstr>
      <vt:lpstr>Australia’s First Biomethane-to-Gas Network Project</vt:lpstr>
      <vt:lpstr>Biomethane Upgrader Production</vt:lpstr>
      <vt:lpstr>Planning Phase: Challenges and Solutions</vt:lpstr>
      <vt:lpstr>Delivery Phase: Challenges and Solutions</vt:lpstr>
      <vt:lpstr>Initial Operations: Lessons Learned</vt:lpstr>
      <vt:lpstr>Initial Operations: Lessons Learned</vt:lpstr>
      <vt:lpstr>Renewable Gas Certification</vt:lpstr>
      <vt:lpstr>Future Outlook and Expansion Opportunities</vt:lpstr>
      <vt:lpstr>Conclusion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APGA Malabar Biomethane Key Learnings</dc:title>
  <dc:creator>Jarad McInnes</dc:creator>
  <cp:lastModifiedBy>Matthew Freeborough</cp:lastModifiedBy>
  <cp:revision>2</cp:revision>
  <dcterms:created xsi:type="dcterms:W3CDTF">2024-02-04T08:33:10Z</dcterms:created>
  <dcterms:modified xsi:type="dcterms:W3CDTF">2024-02-22T00:49:10Z</dcterms:modified>
</cp:coreProperties>
</file>