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 id="2147483699" r:id="rId6"/>
    <p:sldMasterId id="2147483782" r:id="rId7"/>
    <p:sldMasterId id="2147483803" r:id="rId8"/>
  </p:sldMasterIdLst>
  <p:notesMasterIdLst>
    <p:notesMasterId r:id="rId27"/>
  </p:notesMasterIdLst>
  <p:sldIdLst>
    <p:sldId id="262" r:id="rId9"/>
    <p:sldId id="260" r:id="rId10"/>
    <p:sldId id="2134805225" r:id="rId11"/>
    <p:sldId id="2134805220" r:id="rId12"/>
    <p:sldId id="1551679" r:id="rId13"/>
    <p:sldId id="2134805226" r:id="rId14"/>
    <p:sldId id="1551695" r:id="rId15"/>
    <p:sldId id="2134805222" r:id="rId16"/>
    <p:sldId id="1551687" r:id="rId17"/>
    <p:sldId id="1551689" r:id="rId18"/>
    <p:sldId id="2134805231" r:id="rId19"/>
    <p:sldId id="2134805233" r:id="rId20"/>
    <p:sldId id="1551688" r:id="rId21"/>
    <p:sldId id="258" r:id="rId22"/>
    <p:sldId id="274" r:id="rId23"/>
    <p:sldId id="2134805232" r:id="rId24"/>
    <p:sldId id="1551690" r:id="rId25"/>
    <p:sldId id="2134805223"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u Koh" initials="PK" lastIdx="1" clrIdx="0">
    <p:extLst>
      <p:ext uri="{19B8F6BF-5375-455C-9EA6-DF929625EA0E}">
        <p15:presenceInfo xmlns:p15="http://schemas.microsoft.com/office/powerpoint/2012/main" userId="7f9381faa4b936c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102E"/>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1F47EA-7FB5-4179-80C7-F16438468C54}" v="1" dt="2023-11-24T07:55:17.609"/>
  </p1510:revLst>
</p1510:revInfo>
</file>

<file path=ppt/tableStyles.xml><?xml version="1.0" encoding="utf-8"?>
<a:tblStyleLst xmlns:a="http://schemas.openxmlformats.org/drawingml/2006/main" def="{EB9631B5-78F2-41C9-869B-9F39066F8104}">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196" autoAdjust="0"/>
  </p:normalViewPr>
  <p:slideViewPr>
    <p:cSldViewPr snapToGrid="0">
      <p:cViewPr varScale="1">
        <p:scale>
          <a:sx n="62" d="100"/>
          <a:sy n="62" d="100"/>
        </p:scale>
        <p:origin x="96" y="7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ags" Target="tags/tag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image" Target="../media/image46.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image" Target="../media/image4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013B4A-C684-4011-B496-B851B2969C4D}"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GB"/>
        </a:p>
      </dgm:t>
    </dgm:pt>
    <dgm:pt modelId="{02544C57-9AE0-4DF9-9BA8-9082A5E49EBB}">
      <dgm:prSet phldr="0"/>
      <dgm:spPr/>
      <dgm:t>
        <a:bodyPr/>
        <a:lstStyle/>
        <a:p>
          <a:pPr algn="l" rtl="0"/>
          <a:r>
            <a:rPr lang="en-AU" dirty="0">
              <a:latin typeface="Arial" panose="020B0604020202020204"/>
            </a:rPr>
            <a:t>In Situ</a:t>
          </a:r>
          <a:endParaRPr lang="en-US" dirty="0">
            <a:latin typeface="Arial" panose="020B0604020202020204"/>
          </a:endParaRPr>
        </a:p>
      </dgm:t>
    </dgm:pt>
    <dgm:pt modelId="{D35ED80B-3649-407E-857D-7EBEE47026D4}" type="parTrans" cxnId="{F5663D81-DEDF-4358-A1B1-7127DAF2F15B}">
      <dgm:prSet/>
      <dgm:spPr/>
      <dgm:t>
        <a:bodyPr/>
        <a:lstStyle/>
        <a:p>
          <a:endParaRPr lang="en-US"/>
        </a:p>
      </dgm:t>
    </dgm:pt>
    <dgm:pt modelId="{2CCC83E6-F71C-472B-9B9C-26CEAB2B06E5}" type="sibTrans" cxnId="{F5663D81-DEDF-4358-A1B1-7127DAF2F15B}">
      <dgm:prSet/>
      <dgm:spPr/>
      <dgm:t>
        <a:bodyPr/>
        <a:lstStyle/>
        <a:p>
          <a:endParaRPr lang="en-US"/>
        </a:p>
      </dgm:t>
    </dgm:pt>
    <dgm:pt modelId="{2E4D6690-251C-4047-914F-9D414A0844FA}">
      <dgm:prSet phldr="0"/>
      <dgm:spPr/>
      <dgm:t>
        <a:bodyPr/>
        <a:lstStyle/>
        <a:p>
          <a:pPr algn="l" rtl="0"/>
          <a:r>
            <a:rPr lang="en-AU" dirty="0"/>
            <a:t>Temporary crossing </a:t>
          </a:r>
          <a:endParaRPr lang="en-US" dirty="0">
            <a:latin typeface="Arial" panose="020B0604020202020204"/>
          </a:endParaRPr>
        </a:p>
      </dgm:t>
    </dgm:pt>
    <dgm:pt modelId="{B3B54744-156D-4B62-85ED-8D2B073CA838}" type="parTrans" cxnId="{DD13B359-ABAB-4A8A-8ED6-19BBFC6C2DF4}">
      <dgm:prSet/>
      <dgm:spPr/>
      <dgm:t>
        <a:bodyPr/>
        <a:lstStyle/>
        <a:p>
          <a:endParaRPr lang="en-US"/>
        </a:p>
      </dgm:t>
    </dgm:pt>
    <dgm:pt modelId="{9C7DCFA1-8E1E-4EF4-B57B-A760EC44399B}" type="sibTrans" cxnId="{DD13B359-ABAB-4A8A-8ED6-19BBFC6C2DF4}">
      <dgm:prSet/>
      <dgm:spPr/>
      <dgm:t>
        <a:bodyPr/>
        <a:lstStyle/>
        <a:p>
          <a:endParaRPr lang="en-US"/>
        </a:p>
      </dgm:t>
    </dgm:pt>
    <dgm:pt modelId="{251BB561-3E44-491C-8BE8-11F9809EAD60}">
      <dgm:prSet phldr="0"/>
      <dgm:spPr/>
      <dgm:t>
        <a:bodyPr/>
        <a:lstStyle/>
        <a:p>
          <a:pPr algn="l" rtl="0"/>
          <a:r>
            <a:rPr lang="en-AU" dirty="0"/>
            <a:t>LNG solution </a:t>
          </a:r>
          <a:endParaRPr lang="en-US" dirty="0">
            <a:latin typeface="Arial" panose="020B0604020202020204"/>
          </a:endParaRPr>
        </a:p>
      </dgm:t>
    </dgm:pt>
    <dgm:pt modelId="{69DE45C3-AFB4-4A22-A1A1-5618CF2BB45A}" type="parTrans" cxnId="{A805E093-CA6B-4B40-812A-34F70BFB6AEB}">
      <dgm:prSet/>
      <dgm:spPr/>
      <dgm:t>
        <a:bodyPr/>
        <a:lstStyle/>
        <a:p>
          <a:endParaRPr lang="en-US"/>
        </a:p>
      </dgm:t>
    </dgm:pt>
    <dgm:pt modelId="{317854E0-4497-46E4-9D5A-E9B0F617599D}" type="sibTrans" cxnId="{A805E093-CA6B-4B40-812A-34F70BFB6AEB}">
      <dgm:prSet/>
      <dgm:spPr/>
      <dgm:t>
        <a:bodyPr/>
        <a:lstStyle/>
        <a:p>
          <a:endParaRPr lang="en-US"/>
        </a:p>
      </dgm:t>
    </dgm:pt>
    <dgm:pt modelId="{BB7E97D6-AA0D-4547-A437-D07092375DC4}">
      <dgm:prSet phldr="0"/>
      <dgm:spPr/>
      <dgm:t>
        <a:bodyPr/>
        <a:lstStyle/>
        <a:p>
          <a:pPr algn="l"/>
          <a:r>
            <a:rPr lang="en-AU" dirty="0">
              <a:solidFill>
                <a:srgbClr val="00B050"/>
              </a:solidFill>
            </a:rPr>
            <a:t>Supplying all residential customers, not the large industrial customers. </a:t>
          </a:r>
          <a:endParaRPr lang="en-US" dirty="0">
            <a:solidFill>
              <a:srgbClr val="00B050"/>
            </a:solidFill>
          </a:endParaRPr>
        </a:p>
      </dgm:t>
    </dgm:pt>
    <dgm:pt modelId="{4E75BFE0-FDAF-4E54-9748-9B7538429D7A}" type="parTrans" cxnId="{CAB97C29-29AD-42CA-8870-65D8F3385207}">
      <dgm:prSet/>
      <dgm:spPr/>
      <dgm:t>
        <a:bodyPr/>
        <a:lstStyle/>
        <a:p>
          <a:endParaRPr lang="en-US"/>
        </a:p>
      </dgm:t>
    </dgm:pt>
    <dgm:pt modelId="{D9D27F1A-C80E-4251-A86C-F544796775E5}" type="sibTrans" cxnId="{CAB97C29-29AD-42CA-8870-65D8F3385207}">
      <dgm:prSet/>
      <dgm:spPr/>
      <dgm:t>
        <a:bodyPr/>
        <a:lstStyle/>
        <a:p>
          <a:endParaRPr lang="en-US"/>
        </a:p>
      </dgm:t>
    </dgm:pt>
    <dgm:pt modelId="{F4F9C72E-972F-47EB-A698-15A4820ED8A3}">
      <dgm:prSet phldr="0"/>
      <dgm:spPr/>
      <dgm:t>
        <a:bodyPr/>
        <a:lstStyle/>
        <a:p>
          <a:pPr algn="l" rtl="0"/>
          <a:r>
            <a:rPr lang="en-AU" dirty="0"/>
            <a:t>Temporary HDD </a:t>
          </a:r>
          <a:endParaRPr lang="en-US" dirty="0">
            <a:latin typeface="Arial" panose="020B0604020202020204"/>
          </a:endParaRPr>
        </a:p>
      </dgm:t>
    </dgm:pt>
    <dgm:pt modelId="{D513DCDD-A5E7-4BE9-941D-A1C65810266D}" type="parTrans" cxnId="{1BEBC62A-A643-4EA4-BCDE-7CF22E5C139D}">
      <dgm:prSet/>
      <dgm:spPr/>
      <dgm:t>
        <a:bodyPr/>
        <a:lstStyle/>
        <a:p>
          <a:endParaRPr lang="en-US"/>
        </a:p>
      </dgm:t>
    </dgm:pt>
    <dgm:pt modelId="{DBE563F9-FF20-4ADA-A1FD-F0F20EEDFE27}" type="sibTrans" cxnId="{1BEBC62A-A643-4EA4-BCDE-7CF22E5C139D}">
      <dgm:prSet/>
      <dgm:spPr/>
      <dgm:t>
        <a:bodyPr/>
        <a:lstStyle/>
        <a:p>
          <a:endParaRPr lang="en-US"/>
        </a:p>
      </dgm:t>
    </dgm:pt>
    <dgm:pt modelId="{2FA45B05-16CB-43B8-9CC9-6094486344CC}">
      <dgm:prSet phldr="0"/>
      <dgm:spPr/>
      <dgm:t>
        <a:bodyPr/>
        <a:lstStyle/>
        <a:p>
          <a:pPr algn="l" rtl="0"/>
          <a:r>
            <a:rPr lang="en-AU" dirty="0"/>
            <a:t>Permanent HDD </a:t>
          </a:r>
          <a:endParaRPr lang="en-US" dirty="0">
            <a:latin typeface="Arial" panose="020B0604020202020204"/>
          </a:endParaRPr>
        </a:p>
      </dgm:t>
    </dgm:pt>
    <dgm:pt modelId="{34220FE9-2F97-49C4-971B-E2DD9B0E27DE}" type="parTrans" cxnId="{3D1462E2-A505-43AD-967E-B7FA11AA28E7}">
      <dgm:prSet/>
      <dgm:spPr/>
      <dgm:t>
        <a:bodyPr/>
        <a:lstStyle/>
        <a:p>
          <a:endParaRPr lang="en-US"/>
        </a:p>
      </dgm:t>
    </dgm:pt>
    <dgm:pt modelId="{55F444F4-7E60-440C-8124-585B70FEBB0C}" type="sibTrans" cxnId="{3D1462E2-A505-43AD-967E-B7FA11AA28E7}">
      <dgm:prSet/>
      <dgm:spPr/>
      <dgm:t>
        <a:bodyPr/>
        <a:lstStyle/>
        <a:p>
          <a:endParaRPr lang="en-US"/>
        </a:p>
      </dgm:t>
    </dgm:pt>
    <dgm:pt modelId="{FB30BBB9-5A03-45EF-9BD5-81032E2839B1}">
      <dgm:prSet phldr="0"/>
      <dgm:spPr/>
      <dgm:t>
        <a:bodyPr/>
        <a:lstStyle/>
        <a:p>
          <a:r>
            <a:rPr lang="en-AU" dirty="0">
              <a:solidFill>
                <a:srgbClr val="FF0000"/>
              </a:solidFill>
              <a:latin typeface="Arial" panose="020B0604020202020204"/>
            </a:rPr>
            <a:t>clamping</a:t>
          </a:r>
          <a:r>
            <a:rPr lang="en-AU" dirty="0">
              <a:solidFill>
                <a:srgbClr val="FF0000"/>
              </a:solidFill>
            </a:rPr>
            <a:t> leak mid-stream – solution abandoned when confirmed pipe was fully broken</a:t>
          </a:r>
          <a:endParaRPr lang="en-US" dirty="0">
            <a:solidFill>
              <a:srgbClr val="FF0000"/>
            </a:solidFill>
          </a:endParaRPr>
        </a:p>
      </dgm:t>
    </dgm:pt>
    <dgm:pt modelId="{1A10F95B-825B-4EB7-A567-6C930DC9D1D2}" type="parTrans" cxnId="{CE62B7A0-01A3-4C20-BE0D-33C1904B3558}">
      <dgm:prSet/>
      <dgm:spPr/>
      <dgm:t>
        <a:bodyPr/>
        <a:lstStyle/>
        <a:p>
          <a:endParaRPr lang="en-US"/>
        </a:p>
      </dgm:t>
    </dgm:pt>
    <dgm:pt modelId="{488CDCB6-77BA-4F94-BDC6-551AC0C14125}" type="sibTrans" cxnId="{CE62B7A0-01A3-4C20-BE0D-33C1904B3558}">
      <dgm:prSet/>
      <dgm:spPr/>
      <dgm:t>
        <a:bodyPr/>
        <a:lstStyle/>
        <a:p>
          <a:endParaRPr lang="en-US"/>
        </a:p>
      </dgm:t>
    </dgm:pt>
    <dgm:pt modelId="{59FE4F2A-0D88-4285-ADD6-67D69EED955E}">
      <dgm:prSet phldr="0"/>
      <dgm:spPr/>
      <dgm:t>
        <a:bodyPr/>
        <a:lstStyle/>
        <a:p>
          <a:pPr rtl="0"/>
          <a:r>
            <a:rPr lang="en-AU" dirty="0">
              <a:solidFill>
                <a:srgbClr val="FF0000"/>
              </a:solidFill>
              <a:latin typeface="Arial" panose="020B0604020202020204"/>
            </a:rPr>
            <a:t> Catenary, pipe-sinking</a:t>
          </a:r>
          <a:r>
            <a:rPr lang="en-AU" dirty="0">
              <a:solidFill>
                <a:srgbClr val="FF0000"/>
              </a:solidFill>
            </a:rPr>
            <a:t> </a:t>
          </a:r>
          <a:r>
            <a:rPr lang="en-AU" dirty="0">
              <a:solidFill>
                <a:srgbClr val="FF0000"/>
              </a:solidFill>
              <a:latin typeface="Arial" panose="020B0604020202020204"/>
            </a:rPr>
            <a:t>and pipe flotation assessed </a:t>
          </a:r>
          <a:r>
            <a:rPr lang="en-AU" dirty="0">
              <a:solidFill>
                <a:srgbClr val="FF0000"/>
              </a:solidFill>
            </a:rPr>
            <a:t>to </a:t>
          </a:r>
          <a:r>
            <a:rPr lang="en-AU" dirty="0">
              <a:solidFill>
                <a:srgbClr val="FF0000"/>
              </a:solidFill>
              <a:latin typeface="Arial" panose="020B0604020202020204"/>
            </a:rPr>
            <a:t>be too risky due to existing river conditions</a:t>
          </a:r>
          <a:endParaRPr lang="en-GB" dirty="0">
            <a:solidFill>
              <a:srgbClr val="FF0000"/>
            </a:solidFill>
          </a:endParaRPr>
        </a:p>
      </dgm:t>
    </dgm:pt>
    <dgm:pt modelId="{60C484CB-FD56-41C2-A1CC-0A1B248E6D34}" type="parTrans" cxnId="{6D47A0EB-2196-44E2-94E3-DF64FA0061D1}">
      <dgm:prSet/>
      <dgm:spPr/>
      <dgm:t>
        <a:bodyPr/>
        <a:lstStyle/>
        <a:p>
          <a:endParaRPr lang="en-US"/>
        </a:p>
      </dgm:t>
    </dgm:pt>
    <dgm:pt modelId="{470223BA-0512-4651-A8EB-83553EF0FB44}" type="sibTrans" cxnId="{6D47A0EB-2196-44E2-94E3-DF64FA0061D1}">
      <dgm:prSet/>
      <dgm:spPr/>
      <dgm:t>
        <a:bodyPr/>
        <a:lstStyle/>
        <a:p>
          <a:endParaRPr lang="en-US"/>
        </a:p>
      </dgm:t>
    </dgm:pt>
    <dgm:pt modelId="{97F4D664-5E85-4EEC-91D1-C052B369F252}">
      <dgm:prSet phldr="0"/>
      <dgm:spPr/>
      <dgm:t>
        <a:bodyPr/>
        <a:lstStyle/>
        <a:p>
          <a:pPr algn="l" rtl="0"/>
          <a:r>
            <a:rPr lang="en-AU" dirty="0">
              <a:solidFill>
                <a:srgbClr val="00B050"/>
              </a:solidFill>
              <a:latin typeface="Arial" panose="020B0604020202020204"/>
            </a:rPr>
            <a:t>Location changed</a:t>
          </a:r>
          <a:endParaRPr lang="en-US" dirty="0">
            <a:latin typeface="Arial" panose="020B0604020202020204"/>
          </a:endParaRPr>
        </a:p>
      </dgm:t>
    </dgm:pt>
    <dgm:pt modelId="{4672C55E-3417-4796-BA67-05B42660D08B}" type="parTrans" cxnId="{21064B99-7FA8-41C7-A9FD-916C1A08C76F}">
      <dgm:prSet/>
      <dgm:spPr/>
      <dgm:t>
        <a:bodyPr/>
        <a:lstStyle/>
        <a:p>
          <a:endParaRPr lang="en-US"/>
        </a:p>
      </dgm:t>
    </dgm:pt>
    <dgm:pt modelId="{1F197DAE-617C-40E5-A39A-C233C859CFA5}" type="sibTrans" cxnId="{21064B99-7FA8-41C7-A9FD-916C1A08C76F}">
      <dgm:prSet/>
      <dgm:spPr/>
      <dgm:t>
        <a:bodyPr/>
        <a:lstStyle/>
        <a:p>
          <a:endParaRPr lang="en-US"/>
        </a:p>
      </dgm:t>
    </dgm:pt>
    <dgm:pt modelId="{1870725C-51AB-4BE4-A9B9-18A62265B69B}">
      <dgm:prSet phldr="0"/>
      <dgm:spPr/>
      <dgm:t>
        <a:bodyPr/>
        <a:lstStyle/>
        <a:p>
          <a:r>
            <a:rPr lang="en-AU" dirty="0">
              <a:solidFill>
                <a:srgbClr val="00B050"/>
              </a:solidFill>
            </a:rPr>
            <a:t> Online in 8 days from rupture</a:t>
          </a:r>
          <a:endParaRPr lang="en-GB" dirty="0"/>
        </a:p>
      </dgm:t>
    </dgm:pt>
    <dgm:pt modelId="{8BC150B4-CB4D-495E-BE68-654589FC8B71}" type="parTrans" cxnId="{6A2F1FA0-B72E-48FA-9E59-65E6CB97A575}">
      <dgm:prSet/>
      <dgm:spPr/>
      <dgm:t>
        <a:bodyPr/>
        <a:lstStyle/>
        <a:p>
          <a:endParaRPr lang="en-US"/>
        </a:p>
      </dgm:t>
    </dgm:pt>
    <dgm:pt modelId="{40EB6411-0FCF-44D7-B59A-A86FC4EA4FC5}" type="sibTrans" cxnId="{6A2F1FA0-B72E-48FA-9E59-65E6CB97A575}">
      <dgm:prSet/>
      <dgm:spPr/>
      <dgm:t>
        <a:bodyPr/>
        <a:lstStyle/>
        <a:p>
          <a:endParaRPr lang="en-US"/>
        </a:p>
      </dgm:t>
    </dgm:pt>
    <dgm:pt modelId="{01D3B067-6EB1-49DF-90A6-E71177EFC1A0}">
      <dgm:prSet phldr="0"/>
      <dgm:spPr/>
      <dgm:t>
        <a:bodyPr/>
        <a:lstStyle/>
        <a:p>
          <a:r>
            <a:rPr lang="en-AU" b="1" dirty="0">
              <a:solidFill>
                <a:srgbClr val="00B050"/>
              </a:solidFill>
            </a:rPr>
            <a:t>Completed within 18 days from first rupture</a:t>
          </a:r>
          <a:endParaRPr lang="en-GB" dirty="0"/>
        </a:p>
      </dgm:t>
    </dgm:pt>
    <dgm:pt modelId="{3782DC75-DC41-4B93-AD0F-EDC2582FFEE3}" type="parTrans" cxnId="{39F7F0E4-F1A1-4D24-B370-3F1F2B08C2D4}">
      <dgm:prSet/>
      <dgm:spPr/>
      <dgm:t>
        <a:bodyPr/>
        <a:lstStyle/>
        <a:p>
          <a:endParaRPr lang="en-US"/>
        </a:p>
      </dgm:t>
    </dgm:pt>
    <dgm:pt modelId="{5AECF691-057C-41C7-A4BC-A08A6BFC439C}" type="sibTrans" cxnId="{39F7F0E4-F1A1-4D24-B370-3F1F2B08C2D4}">
      <dgm:prSet/>
      <dgm:spPr/>
      <dgm:t>
        <a:bodyPr/>
        <a:lstStyle/>
        <a:p>
          <a:endParaRPr lang="en-US"/>
        </a:p>
      </dgm:t>
    </dgm:pt>
    <dgm:pt modelId="{CA8F9738-DF25-4241-9EAA-677DDC896858}">
      <dgm:prSet phldr="0"/>
      <dgm:spPr/>
      <dgm:t>
        <a:bodyPr/>
        <a:lstStyle/>
        <a:p>
          <a:pPr rtl="0"/>
          <a:r>
            <a:rPr lang="en-AU" dirty="0">
              <a:solidFill>
                <a:srgbClr val="00B050"/>
              </a:solidFill>
              <a:latin typeface="Arial" panose="020B0604020202020204"/>
            </a:rPr>
            <a:t>Completed in </a:t>
          </a:r>
          <a:r>
            <a:rPr lang="en-AU" dirty="0">
              <a:solidFill>
                <a:srgbClr val="00B050"/>
              </a:solidFill>
            </a:rPr>
            <a:t>under 7 weeks</a:t>
          </a:r>
          <a:endParaRPr lang="en-US" dirty="0"/>
        </a:p>
      </dgm:t>
    </dgm:pt>
    <dgm:pt modelId="{CB378A87-BF89-4997-94D0-78C0FB954075}" type="parTrans" cxnId="{5A8C9F48-B06B-41E4-B0FD-A14A31EBF1C0}">
      <dgm:prSet/>
      <dgm:spPr/>
      <dgm:t>
        <a:bodyPr/>
        <a:lstStyle/>
        <a:p>
          <a:endParaRPr lang="en-US"/>
        </a:p>
      </dgm:t>
    </dgm:pt>
    <dgm:pt modelId="{ADC7A879-A818-4D74-A671-58C17FA46C6D}" type="sibTrans" cxnId="{5A8C9F48-B06B-41E4-B0FD-A14A31EBF1C0}">
      <dgm:prSet/>
      <dgm:spPr/>
      <dgm:t>
        <a:bodyPr/>
        <a:lstStyle/>
        <a:p>
          <a:endParaRPr lang="en-US"/>
        </a:p>
      </dgm:t>
    </dgm:pt>
    <dgm:pt modelId="{543F5EC6-169D-4DCD-AFB4-867A9A94B33C}">
      <dgm:prSet phldr="0"/>
      <dgm:spPr/>
      <dgm:t>
        <a:bodyPr/>
        <a:lstStyle/>
        <a:p>
          <a:pPr rtl="0"/>
          <a:r>
            <a:rPr lang="en-AU" dirty="0">
              <a:latin typeface="Arial" panose="020B0604020202020204"/>
            </a:rPr>
            <a:t>CNG for Lithgow</a:t>
          </a:r>
        </a:p>
      </dgm:t>
    </dgm:pt>
    <dgm:pt modelId="{5CDDC55A-8B8F-4494-A3E7-440BC16460D4}" type="parTrans" cxnId="{F60CE348-34E7-4C06-9C21-DF8480475813}">
      <dgm:prSet/>
      <dgm:spPr/>
      <dgm:t>
        <a:bodyPr/>
        <a:lstStyle/>
        <a:p>
          <a:endParaRPr lang="en-US"/>
        </a:p>
      </dgm:t>
    </dgm:pt>
    <dgm:pt modelId="{F05EF0C0-7DF7-40E7-80FD-F2E20425BE84}" type="sibTrans" cxnId="{F60CE348-34E7-4C06-9C21-DF8480475813}">
      <dgm:prSet/>
      <dgm:spPr/>
      <dgm:t>
        <a:bodyPr/>
        <a:lstStyle/>
        <a:p>
          <a:endParaRPr lang="en-US"/>
        </a:p>
      </dgm:t>
    </dgm:pt>
    <dgm:pt modelId="{0B230177-25C6-43B4-A6B2-BE84AF5C8388}">
      <dgm:prSet phldr="0"/>
      <dgm:spPr/>
      <dgm:t>
        <a:bodyPr/>
        <a:lstStyle/>
        <a:p>
          <a:pPr rtl="0"/>
          <a:r>
            <a:rPr lang="en-AU" dirty="0">
              <a:solidFill>
                <a:srgbClr val="00B050"/>
              </a:solidFill>
              <a:latin typeface="Arial" panose="020B0604020202020204"/>
            </a:rPr>
            <a:t>Linked up Jemena with CNG for Lithgow Hospital</a:t>
          </a:r>
        </a:p>
      </dgm:t>
    </dgm:pt>
    <dgm:pt modelId="{C5533388-449B-4199-9F37-16C5CBE750E3}" type="parTrans" cxnId="{613B86BE-26CA-4483-BD2C-3642320C23A1}">
      <dgm:prSet/>
      <dgm:spPr/>
      <dgm:t>
        <a:bodyPr/>
        <a:lstStyle/>
        <a:p>
          <a:endParaRPr lang="en-US"/>
        </a:p>
      </dgm:t>
    </dgm:pt>
    <dgm:pt modelId="{8E372EAB-3976-4E6D-9353-02D323F911CA}" type="sibTrans" cxnId="{613B86BE-26CA-4483-BD2C-3642320C23A1}">
      <dgm:prSet/>
      <dgm:spPr/>
      <dgm:t>
        <a:bodyPr/>
        <a:lstStyle/>
        <a:p>
          <a:endParaRPr lang="en-US"/>
        </a:p>
      </dgm:t>
    </dgm:pt>
    <dgm:pt modelId="{949F1F27-80D0-46C0-A369-BF1F1D6F6D15}" type="pres">
      <dgm:prSet presAssocID="{75013B4A-C684-4011-B496-B851B2969C4D}" presName="Name0" presStyleCnt="0">
        <dgm:presLayoutVars>
          <dgm:dir/>
          <dgm:animLvl val="lvl"/>
          <dgm:resizeHandles val="exact"/>
        </dgm:presLayoutVars>
      </dgm:prSet>
      <dgm:spPr/>
    </dgm:pt>
    <dgm:pt modelId="{CEBE3042-63D0-4A14-BB9A-5747325374AD}" type="pres">
      <dgm:prSet presAssocID="{75013B4A-C684-4011-B496-B851B2969C4D}" presName="tSp" presStyleCnt="0"/>
      <dgm:spPr/>
    </dgm:pt>
    <dgm:pt modelId="{84E45683-927D-452C-9823-E31119CD94CB}" type="pres">
      <dgm:prSet presAssocID="{75013B4A-C684-4011-B496-B851B2969C4D}" presName="bSp" presStyleCnt="0"/>
      <dgm:spPr/>
    </dgm:pt>
    <dgm:pt modelId="{10DC1187-C47C-4DF6-B267-2C7B7150107F}" type="pres">
      <dgm:prSet presAssocID="{75013B4A-C684-4011-B496-B851B2969C4D}" presName="process" presStyleCnt="0"/>
      <dgm:spPr/>
    </dgm:pt>
    <dgm:pt modelId="{48458FA4-312C-45C2-B532-E6D85EDF7CE0}" type="pres">
      <dgm:prSet presAssocID="{02544C57-9AE0-4DF9-9BA8-9082A5E49EBB}" presName="composite1" presStyleCnt="0"/>
      <dgm:spPr/>
    </dgm:pt>
    <dgm:pt modelId="{4A572B80-3F1B-495E-ACB6-57E761612E1E}" type="pres">
      <dgm:prSet presAssocID="{02544C57-9AE0-4DF9-9BA8-9082A5E49EBB}" presName="dummyNode1" presStyleLbl="node1" presStyleIdx="0" presStyleCnt="6"/>
      <dgm:spPr/>
    </dgm:pt>
    <dgm:pt modelId="{866DED97-9455-47F6-AB54-0C3D81933E39}" type="pres">
      <dgm:prSet presAssocID="{02544C57-9AE0-4DF9-9BA8-9082A5E49EBB}" presName="childNode1" presStyleLbl="bgAcc1" presStyleIdx="0" presStyleCnt="6">
        <dgm:presLayoutVars>
          <dgm:bulletEnabled val="1"/>
        </dgm:presLayoutVars>
      </dgm:prSet>
      <dgm:spPr/>
    </dgm:pt>
    <dgm:pt modelId="{3551042A-C1DC-474D-91D0-9DC32AE7F893}" type="pres">
      <dgm:prSet presAssocID="{02544C57-9AE0-4DF9-9BA8-9082A5E49EBB}" presName="childNode1tx" presStyleLbl="bgAcc1" presStyleIdx="0" presStyleCnt="6">
        <dgm:presLayoutVars>
          <dgm:bulletEnabled val="1"/>
        </dgm:presLayoutVars>
      </dgm:prSet>
      <dgm:spPr/>
    </dgm:pt>
    <dgm:pt modelId="{A43163AB-B6FD-4AC8-AB16-DCE548243AD0}" type="pres">
      <dgm:prSet presAssocID="{02544C57-9AE0-4DF9-9BA8-9082A5E49EBB}" presName="parentNode1" presStyleLbl="node1" presStyleIdx="0" presStyleCnt="6">
        <dgm:presLayoutVars>
          <dgm:chMax val="1"/>
          <dgm:bulletEnabled val="1"/>
        </dgm:presLayoutVars>
      </dgm:prSet>
      <dgm:spPr/>
    </dgm:pt>
    <dgm:pt modelId="{5EF5D52D-CD71-4D9D-B6B0-2A76D94C5C0C}" type="pres">
      <dgm:prSet presAssocID="{02544C57-9AE0-4DF9-9BA8-9082A5E49EBB}" presName="connSite1" presStyleCnt="0"/>
      <dgm:spPr/>
    </dgm:pt>
    <dgm:pt modelId="{B23FA2B8-A8DE-4BD2-8C99-36C2459D2A42}" type="pres">
      <dgm:prSet presAssocID="{2CCC83E6-F71C-472B-9B9C-26CEAB2B06E5}" presName="Name9" presStyleLbl="sibTrans2D1" presStyleIdx="0" presStyleCnt="5"/>
      <dgm:spPr/>
    </dgm:pt>
    <dgm:pt modelId="{4D9930C2-A9D6-47DF-8D40-6D51B4BD26EF}" type="pres">
      <dgm:prSet presAssocID="{2E4D6690-251C-4047-914F-9D414A0844FA}" presName="composite2" presStyleCnt="0"/>
      <dgm:spPr/>
    </dgm:pt>
    <dgm:pt modelId="{10ACCE5D-89B2-4C49-803C-E2D9DCF3148C}" type="pres">
      <dgm:prSet presAssocID="{2E4D6690-251C-4047-914F-9D414A0844FA}" presName="dummyNode2" presStyleLbl="node1" presStyleIdx="0" presStyleCnt="6"/>
      <dgm:spPr/>
    </dgm:pt>
    <dgm:pt modelId="{ACF98AE2-2E61-40B6-A9D4-0A573CCF220F}" type="pres">
      <dgm:prSet presAssocID="{2E4D6690-251C-4047-914F-9D414A0844FA}" presName="childNode2" presStyleLbl="bgAcc1" presStyleIdx="1" presStyleCnt="6">
        <dgm:presLayoutVars>
          <dgm:bulletEnabled val="1"/>
        </dgm:presLayoutVars>
      </dgm:prSet>
      <dgm:spPr/>
    </dgm:pt>
    <dgm:pt modelId="{87065189-B690-41D8-A735-1F0C539B543D}" type="pres">
      <dgm:prSet presAssocID="{2E4D6690-251C-4047-914F-9D414A0844FA}" presName="childNode2tx" presStyleLbl="bgAcc1" presStyleIdx="1" presStyleCnt="6">
        <dgm:presLayoutVars>
          <dgm:bulletEnabled val="1"/>
        </dgm:presLayoutVars>
      </dgm:prSet>
      <dgm:spPr/>
    </dgm:pt>
    <dgm:pt modelId="{FEA5150F-9839-436A-BB03-BBE1BCB8E644}" type="pres">
      <dgm:prSet presAssocID="{2E4D6690-251C-4047-914F-9D414A0844FA}" presName="parentNode2" presStyleLbl="node1" presStyleIdx="1" presStyleCnt="6">
        <dgm:presLayoutVars>
          <dgm:chMax val="0"/>
          <dgm:bulletEnabled val="1"/>
        </dgm:presLayoutVars>
      </dgm:prSet>
      <dgm:spPr/>
    </dgm:pt>
    <dgm:pt modelId="{A8BA6407-1D32-4CE0-B8D5-5D8D22D5524F}" type="pres">
      <dgm:prSet presAssocID="{2E4D6690-251C-4047-914F-9D414A0844FA}" presName="connSite2" presStyleCnt="0"/>
      <dgm:spPr/>
    </dgm:pt>
    <dgm:pt modelId="{6EBFA83C-0D65-4BB9-A031-71270431B8BD}" type="pres">
      <dgm:prSet presAssocID="{9C7DCFA1-8E1E-4EF4-B57B-A760EC44399B}" presName="Name18" presStyleLbl="sibTrans2D1" presStyleIdx="1" presStyleCnt="5"/>
      <dgm:spPr/>
    </dgm:pt>
    <dgm:pt modelId="{57D5CBD7-67BA-4FF4-A1CB-0E7D4C69E471}" type="pres">
      <dgm:prSet presAssocID="{543F5EC6-169D-4DCD-AFB4-867A9A94B33C}" presName="composite1" presStyleCnt="0"/>
      <dgm:spPr/>
    </dgm:pt>
    <dgm:pt modelId="{6CBD30A4-3C2E-46E4-942D-1768C6E1CA1F}" type="pres">
      <dgm:prSet presAssocID="{543F5EC6-169D-4DCD-AFB4-867A9A94B33C}" presName="dummyNode1" presStyleLbl="node1" presStyleIdx="1" presStyleCnt="6"/>
      <dgm:spPr/>
    </dgm:pt>
    <dgm:pt modelId="{0AD920E6-33F7-4553-A866-72C389A71DF4}" type="pres">
      <dgm:prSet presAssocID="{543F5EC6-169D-4DCD-AFB4-867A9A94B33C}" presName="childNode1" presStyleLbl="bgAcc1" presStyleIdx="2" presStyleCnt="6">
        <dgm:presLayoutVars>
          <dgm:bulletEnabled val="1"/>
        </dgm:presLayoutVars>
      </dgm:prSet>
      <dgm:spPr/>
    </dgm:pt>
    <dgm:pt modelId="{A3C761DE-9083-4624-9023-1988AAABB681}" type="pres">
      <dgm:prSet presAssocID="{543F5EC6-169D-4DCD-AFB4-867A9A94B33C}" presName="childNode1tx" presStyleLbl="bgAcc1" presStyleIdx="2" presStyleCnt="6">
        <dgm:presLayoutVars>
          <dgm:bulletEnabled val="1"/>
        </dgm:presLayoutVars>
      </dgm:prSet>
      <dgm:spPr/>
    </dgm:pt>
    <dgm:pt modelId="{027D302F-278A-4274-A193-6B533D7E3914}" type="pres">
      <dgm:prSet presAssocID="{543F5EC6-169D-4DCD-AFB4-867A9A94B33C}" presName="parentNode1" presStyleLbl="node1" presStyleIdx="2" presStyleCnt="6">
        <dgm:presLayoutVars>
          <dgm:chMax val="1"/>
          <dgm:bulletEnabled val="1"/>
        </dgm:presLayoutVars>
      </dgm:prSet>
      <dgm:spPr/>
    </dgm:pt>
    <dgm:pt modelId="{F7026B03-9BD9-43D1-83CC-A6A3793DB160}" type="pres">
      <dgm:prSet presAssocID="{543F5EC6-169D-4DCD-AFB4-867A9A94B33C}" presName="connSite1" presStyleCnt="0"/>
      <dgm:spPr/>
    </dgm:pt>
    <dgm:pt modelId="{DA8F20D3-7099-4645-AF4B-3FC29DA43277}" type="pres">
      <dgm:prSet presAssocID="{F05EF0C0-7DF7-40E7-80FD-F2E20425BE84}" presName="Name9" presStyleLbl="sibTrans2D1" presStyleIdx="2" presStyleCnt="5"/>
      <dgm:spPr/>
    </dgm:pt>
    <dgm:pt modelId="{92CF5481-8727-4A69-A90B-A2066677D297}" type="pres">
      <dgm:prSet presAssocID="{251BB561-3E44-491C-8BE8-11F9809EAD60}" presName="composite2" presStyleCnt="0"/>
      <dgm:spPr/>
    </dgm:pt>
    <dgm:pt modelId="{0137004D-1BCB-44B5-BDAC-9968BEB4E28A}" type="pres">
      <dgm:prSet presAssocID="{251BB561-3E44-491C-8BE8-11F9809EAD60}" presName="dummyNode2" presStyleLbl="node1" presStyleIdx="2" presStyleCnt="6"/>
      <dgm:spPr/>
    </dgm:pt>
    <dgm:pt modelId="{9BD8012A-0EC2-4688-B26D-1E169ABADFDF}" type="pres">
      <dgm:prSet presAssocID="{251BB561-3E44-491C-8BE8-11F9809EAD60}" presName="childNode2" presStyleLbl="bgAcc1" presStyleIdx="3" presStyleCnt="6">
        <dgm:presLayoutVars>
          <dgm:bulletEnabled val="1"/>
        </dgm:presLayoutVars>
      </dgm:prSet>
      <dgm:spPr/>
    </dgm:pt>
    <dgm:pt modelId="{E38BE84A-1AB3-4C37-8300-B597778FE6FC}" type="pres">
      <dgm:prSet presAssocID="{251BB561-3E44-491C-8BE8-11F9809EAD60}" presName="childNode2tx" presStyleLbl="bgAcc1" presStyleIdx="3" presStyleCnt="6">
        <dgm:presLayoutVars>
          <dgm:bulletEnabled val="1"/>
        </dgm:presLayoutVars>
      </dgm:prSet>
      <dgm:spPr/>
    </dgm:pt>
    <dgm:pt modelId="{71121A9D-F2DE-4358-9E72-A4159B367EBB}" type="pres">
      <dgm:prSet presAssocID="{251BB561-3E44-491C-8BE8-11F9809EAD60}" presName="parentNode2" presStyleLbl="node1" presStyleIdx="3" presStyleCnt="6">
        <dgm:presLayoutVars>
          <dgm:chMax val="0"/>
          <dgm:bulletEnabled val="1"/>
        </dgm:presLayoutVars>
      </dgm:prSet>
      <dgm:spPr/>
    </dgm:pt>
    <dgm:pt modelId="{EB8ABB3E-A544-4EB7-880D-05727C7BFFC3}" type="pres">
      <dgm:prSet presAssocID="{251BB561-3E44-491C-8BE8-11F9809EAD60}" presName="connSite2" presStyleCnt="0"/>
      <dgm:spPr/>
    </dgm:pt>
    <dgm:pt modelId="{A4D785C7-48C5-4196-8F31-68CEB071764E}" type="pres">
      <dgm:prSet presAssocID="{317854E0-4497-46E4-9D5A-E9B0F617599D}" presName="Name18" presStyleLbl="sibTrans2D1" presStyleIdx="3" presStyleCnt="5"/>
      <dgm:spPr/>
    </dgm:pt>
    <dgm:pt modelId="{B7335D85-A585-45D3-BE6F-FF14E595232A}" type="pres">
      <dgm:prSet presAssocID="{F4F9C72E-972F-47EB-A698-15A4820ED8A3}" presName="composite1" presStyleCnt="0"/>
      <dgm:spPr/>
    </dgm:pt>
    <dgm:pt modelId="{3929A5DC-392E-4ADB-BE13-091425C466F1}" type="pres">
      <dgm:prSet presAssocID="{F4F9C72E-972F-47EB-A698-15A4820ED8A3}" presName="dummyNode1" presStyleLbl="node1" presStyleIdx="3" presStyleCnt="6"/>
      <dgm:spPr/>
    </dgm:pt>
    <dgm:pt modelId="{1D751E52-5138-4FB4-9E47-618A97020556}" type="pres">
      <dgm:prSet presAssocID="{F4F9C72E-972F-47EB-A698-15A4820ED8A3}" presName="childNode1" presStyleLbl="bgAcc1" presStyleIdx="4" presStyleCnt="6">
        <dgm:presLayoutVars>
          <dgm:bulletEnabled val="1"/>
        </dgm:presLayoutVars>
      </dgm:prSet>
      <dgm:spPr/>
    </dgm:pt>
    <dgm:pt modelId="{7D0908BC-A30D-4423-8D5F-5C3E777FA679}" type="pres">
      <dgm:prSet presAssocID="{F4F9C72E-972F-47EB-A698-15A4820ED8A3}" presName="childNode1tx" presStyleLbl="bgAcc1" presStyleIdx="4" presStyleCnt="6">
        <dgm:presLayoutVars>
          <dgm:bulletEnabled val="1"/>
        </dgm:presLayoutVars>
      </dgm:prSet>
      <dgm:spPr/>
    </dgm:pt>
    <dgm:pt modelId="{28ED4D03-5EC6-4CA1-B397-A51C2D34FDDA}" type="pres">
      <dgm:prSet presAssocID="{F4F9C72E-972F-47EB-A698-15A4820ED8A3}" presName="parentNode1" presStyleLbl="node1" presStyleIdx="4" presStyleCnt="6">
        <dgm:presLayoutVars>
          <dgm:chMax val="1"/>
          <dgm:bulletEnabled val="1"/>
        </dgm:presLayoutVars>
      </dgm:prSet>
      <dgm:spPr/>
    </dgm:pt>
    <dgm:pt modelId="{24A03FA3-6E7A-4F5B-BECD-3A484DE531B7}" type="pres">
      <dgm:prSet presAssocID="{F4F9C72E-972F-47EB-A698-15A4820ED8A3}" presName="connSite1" presStyleCnt="0"/>
      <dgm:spPr/>
    </dgm:pt>
    <dgm:pt modelId="{52A1DA36-73DF-4C29-8F59-897EEE6E52DD}" type="pres">
      <dgm:prSet presAssocID="{DBE563F9-FF20-4ADA-A1FD-F0F20EEDFE27}" presName="Name9" presStyleLbl="sibTrans2D1" presStyleIdx="4" presStyleCnt="5"/>
      <dgm:spPr/>
    </dgm:pt>
    <dgm:pt modelId="{27FF306E-26FD-4862-AC33-ACC3C2F27383}" type="pres">
      <dgm:prSet presAssocID="{2FA45B05-16CB-43B8-9CC9-6094486344CC}" presName="composite2" presStyleCnt="0"/>
      <dgm:spPr/>
    </dgm:pt>
    <dgm:pt modelId="{22E84B21-7F92-4800-ADAA-B97C55F22717}" type="pres">
      <dgm:prSet presAssocID="{2FA45B05-16CB-43B8-9CC9-6094486344CC}" presName="dummyNode2" presStyleLbl="node1" presStyleIdx="4" presStyleCnt="6"/>
      <dgm:spPr/>
    </dgm:pt>
    <dgm:pt modelId="{22CF7CB9-E0B5-454C-9C03-7E5CDD646EF9}" type="pres">
      <dgm:prSet presAssocID="{2FA45B05-16CB-43B8-9CC9-6094486344CC}" presName="childNode2" presStyleLbl="bgAcc1" presStyleIdx="5" presStyleCnt="6">
        <dgm:presLayoutVars>
          <dgm:bulletEnabled val="1"/>
        </dgm:presLayoutVars>
      </dgm:prSet>
      <dgm:spPr/>
    </dgm:pt>
    <dgm:pt modelId="{F06D7B71-7CEB-4149-B6B5-09AB07729245}" type="pres">
      <dgm:prSet presAssocID="{2FA45B05-16CB-43B8-9CC9-6094486344CC}" presName="childNode2tx" presStyleLbl="bgAcc1" presStyleIdx="5" presStyleCnt="6">
        <dgm:presLayoutVars>
          <dgm:bulletEnabled val="1"/>
        </dgm:presLayoutVars>
      </dgm:prSet>
      <dgm:spPr/>
    </dgm:pt>
    <dgm:pt modelId="{3FFFC50F-F771-4BCC-B6E5-62BAFD4FC4EF}" type="pres">
      <dgm:prSet presAssocID="{2FA45B05-16CB-43B8-9CC9-6094486344CC}" presName="parentNode2" presStyleLbl="node1" presStyleIdx="5" presStyleCnt="6">
        <dgm:presLayoutVars>
          <dgm:chMax val="0"/>
          <dgm:bulletEnabled val="1"/>
        </dgm:presLayoutVars>
      </dgm:prSet>
      <dgm:spPr/>
    </dgm:pt>
    <dgm:pt modelId="{F3B35AF3-D5ED-4ADF-AD3E-47DD79445E39}" type="pres">
      <dgm:prSet presAssocID="{2FA45B05-16CB-43B8-9CC9-6094486344CC}" presName="connSite2" presStyleCnt="0"/>
      <dgm:spPr/>
    </dgm:pt>
  </dgm:ptLst>
  <dgm:cxnLst>
    <dgm:cxn modelId="{1F676003-856D-4CB1-99B1-09BBB7AEDF16}" type="presOf" srcId="{F4F9C72E-972F-47EB-A698-15A4820ED8A3}" destId="{28ED4D03-5EC6-4CA1-B397-A51C2D34FDDA}" srcOrd="0" destOrd="0" presId="urn:microsoft.com/office/officeart/2005/8/layout/hProcess4"/>
    <dgm:cxn modelId="{6EE10704-56D3-472B-AD4B-94CF2CF1D75A}" type="presOf" srcId="{01D3B067-6EB1-49DF-90A6-E71177EFC1A0}" destId="{7D0908BC-A30D-4423-8D5F-5C3E777FA679}" srcOrd="1" destOrd="0" presId="urn:microsoft.com/office/officeart/2005/8/layout/hProcess4"/>
    <dgm:cxn modelId="{B220AF0E-89B0-462F-BD96-ECA3962CE358}" type="presOf" srcId="{2CCC83E6-F71C-472B-9B9C-26CEAB2B06E5}" destId="{B23FA2B8-A8DE-4BD2-8C99-36C2459D2A42}" srcOrd="0" destOrd="0" presId="urn:microsoft.com/office/officeart/2005/8/layout/hProcess4"/>
    <dgm:cxn modelId="{9133DB16-0C01-4724-82D5-5BA5CE676578}" type="presOf" srcId="{02544C57-9AE0-4DF9-9BA8-9082A5E49EBB}" destId="{A43163AB-B6FD-4AC8-AB16-DCE548243AD0}" srcOrd="0" destOrd="0" presId="urn:microsoft.com/office/officeart/2005/8/layout/hProcess4"/>
    <dgm:cxn modelId="{38BE6F18-916E-49FF-9B8B-5042E631D9C8}" type="presOf" srcId="{97F4D664-5E85-4EEC-91D1-C052B369F252}" destId="{E38BE84A-1AB3-4C37-8300-B597778FE6FC}" srcOrd="1" destOrd="0" presId="urn:microsoft.com/office/officeart/2005/8/layout/hProcess4"/>
    <dgm:cxn modelId="{6BF45C1D-130C-4750-9312-C074C1771DE4}" type="presOf" srcId="{01D3B067-6EB1-49DF-90A6-E71177EFC1A0}" destId="{1D751E52-5138-4FB4-9E47-618A97020556}" srcOrd="0" destOrd="0" presId="urn:microsoft.com/office/officeart/2005/8/layout/hProcess4"/>
    <dgm:cxn modelId="{A0BBF224-8548-4954-9548-5FCAE51A7996}" type="presOf" srcId="{BB7E97D6-AA0D-4547-A437-D07092375DC4}" destId="{E38BE84A-1AB3-4C37-8300-B597778FE6FC}" srcOrd="1" destOrd="2" presId="urn:microsoft.com/office/officeart/2005/8/layout/hProcess4"/>
    <dgm:cxn modelId="{CAB97C29-29AD-42CA-8870-65D8F3385207}" srcId="{251BB561-3E44-491C-8BE8-11F9809EAD60}" destId="{BB7E97D6-AA0D-4547-A437-D07092375DC4}" srcOrd="2" destOrd="0" parTransId="{4E75BFE0-FDAF-4E54-9748-9B7538429D7A}" sibTransId="{D9D27F1A-C80E-4251-A86C-F544796775E5}"/>
    <dgm:cxn modelId="{7FD5B92A-AB23-44FA-8BD0-0F5920BB1D96}" type="presOf" srcId="{0B230177-25C6-43B4-A6B2-BE84AF5C8388}" destId="{A3C761DE-9083-4624-9023-1988AAABB681}" srcOrd="1" destOrd="0" presId="urn:microsoft.com/office/officeart/2005/8/layout/hProcess4"/>
    <dgm:cxn modelId="{1BEBC62A-A643-4EA4-BCDE-7CF22E5C139D}" srcId="{75013B4A-C684-4011-B496-B851B2969C4D}" destId="{F4F9C72E-972F-47EB-A698-15A4820ED8A3}" srcOrd="4" destOrd="0" parTransId="{D513DCDD-A5E7-4BE9-941D-A1C65810266D}" sibTransId="{DBE563F9-FF20-4ADA-A1FD-F0F20EEDFE27}"/>
    <dgm:cxn modelId="{CE45413F-77B4-434E-8716-081F241E075C}" type="presOf" srcId="{0B230177-25C6-43B4-A6B2-BE84AF5C8388}" destId="{0AD920E6-33F7-4553-A866-72C389A71DF4}" srcOrd="0" destOrd="0" presId="urn:microsoft.com/office/officeart/2005/8/layout/hProcess4"/>
    <dgm:cxn modelId="{A39E3061-DE91-4F3B-AB2F-5FFBFE1029E6}" type="presOf" srcId="{9C7DCFA1-8E1E-4EF4-B57B-A760EC44399B}" destId="{6EBFA83C-0D65-4BB9-A031-71270431B8BD}" srcOrd="0" destOrd="0" presId="urn:microsoft.com/office/officeart/2005/8/layout/hProcess4"/>
    <dgm:cxn modelId="{FE2A7F61-1FC6-4921-AD92-93B7077A5679}" type="presOf" srcId="{97F4D664-5E85-4EEC-91D1-C052B369F252}" destId="{9BD8012A-0EC2-4688-B26D-1E169ABADFDF}" srcOrd="0" destOrd="0" presId="urn:microsoft.com/office/officeart/2005/8/layout/hProcess4"/>
    <dgm:cxn modelId="{5A8C9F48-B06B-41E4-B0FD-A14A31EBF1C0}" srcId="{2FA45B05-16CB-43B8-9CC9-6094486344CC}" destId="{CA8F9738-DF25-4241-9EAA-677DDC896858}" srcOrd="0" destOrd="0" parTransId="{CB378A87-BF89-4997-94D0-78C0FB954075}" sibTransId="{ADC7A879-A818-4D74-A671-58C17FA46C6D}"/>
    <dgm:cxn modelId="{F60CE348-34E7-4C06-9C21-DF8480475813}" srcId="{75013B4A-C684-4011-B496-B851B2969C4D}" destId="{543F5EC6-169D-4DCD-AFB4-867A9A94B33C}" srcOrd="2" destOrd="0" parTransId="{5CDDC55A-8B8F-4494-A3E7-440BC16460D4}" sibTransId="{F05EF0C0-7DF7-40E7-80FD-F2E20425BE84}"/>
    <dgm:cxn modelId="{E06EEF69-C06C-4F0A-A9FD-B3E7A40BDF3D}" type="presOf" srcId="{317854E0-4497-46E4-9D5A-E9B0F617599D}" destId="{A4D785C7-48C5-4196-8F31-68CEB071764E}" srcOrd="0" destOrd="0" presId="urn:microsoft.com/office/officeart/2005/8/layout/hProcess4"/>
    <dgm:cxn modelId="{23922B4C-767E-4920-99AF-A453AEEB8EF1}" type="presOf" srcId="{DBE563F9-FF20-4ADA-A1FD-F0F20EEDFE27}" destId="{52A1DA36-73DF-4C29-8F59-897EEE6E52DD}" srcOrd="0" destOrd="0" presId="urn:microsoft.com/office/officeart/2005/8/layout/hProcess4"/>
    <dgm:cxn modelId="{C5834852-8D08-4897-BFB4-EE5E8E771A63}" type="presOf" srcId="{2FA45B05-16CB-43B8-9CC9-6094486344CC}" destId="{3FFFC50F-F771-4BCC-B6E5-62BAFD4FC4EF}" srcOrd="0" destOrd="0" presId="urn:microsoft.com/office/officeart/2005/8/layout/hProcess4"/>
    <dgm:cxn modelId="{69BD9573-7616-4201-B695-5CB889B80FB1}" type="presOf" srcId="{59FE4F2A-0D88-4285-ADD6-67D69EED955E}" destId="{ACF98AE2-2E61-40B6-A9D4-0A573CCF220F}" srcOrd="0" destOrd="0" presId="urn:microsoft.com/office/officeart/2005/8/layout/hProcess4"/>
    <dgm:cxn modelId="{62196354-0E9E-43A7-9303-1D5C1221BE17}" type="presOf" srcId="{75013B4A-C684-4011-B496-B851B2969C4D}" destId="{949F1F27-80D0-46C0-A369-BF1F1D6F6D15}" srcOrd="0" destOrd="0" presId="urn:microsoft.com/office/officeart/2005/8/layout/hProcess4"/>
    <dgm:cxn modelId="{4EDFE756-168C-4405-9875-A789C8BEA3DD}" type="presOf" srcId="{59FE4F2A-0D88-4285-ADD6-67D69EED955E}" destId="{87065189-B690-41D8-A735-1F0C539B543D}" srcOrd="1" destOrd="0" presId="urn:microsoft.com/office/officeart/2005/8/layout/hProcess4"/>
    <dgm:cxn modelId="{8D7D4A59-6C23-40B8-B30E-6051C95EA188}" type="presOf" srcId="{1870725C-51AB-4BE4-A9B9-18A62265B69B}" destId="{9BD8012A-0EC2-4688-B26D-1E169ABADFDF}" srcOrd="0" destOrd="1" presId="urn:microsoft.com/office/officeart/2005/8/layout/hProcess4"/>
    <dgm:cxn modelId="{DD13B359-ABAB-4A8A-8ED6-19BBFC6C2DF4}" srcId="{75013B4A-C684-4011-B496-B851B2969C4D}" destId="{2E4D6690-251C-4047-914F-9D414A0844FA}" srcOrd="1" destOrd="0" parTransId="{B3B54744-156D-4B62-85ED-8D2B073CA838}" sibTransId="{9C7DCFA1-8E1E-4EF4-B57B-A760EC44399B}"/>
    <dgm:cxn modelId="{2485387B-180B-41F4-8661-504F6C376EF7}" type="presOf" srcId="{251BB561-3E44-491C-8BE8-11F9809EAD60}" destId="{71121A9D-F2DE-4358-9E72-A4159B367EBB}" srcOrd="0" destOrd="0" presId="urn:microsoft.com/office/officeart/2005/8/layout/hProcess4"/>
    <dgm:cxn modelId="{90E6F47C-44A6-411D-B700-A170E7679607}" type="presOf" srcId="{1870725C-51AB-4BE4-A9B9-18A62265B69B}" destId="{E38BE84A-1AB3-4C37-8300-B597778FE6FC}" srcOrd="1" destOrd="1" presId="urn:microsoft.com/office/officeart/2005/8/layout/hProcess4"/>
    <dgm:cxn modelId="{78A56C7E-2FDD-49B8-A030-6B6D2864C48C}" type="presOf" srcId="{BB7E97D6-AA0D-4547-A437-D07092375DC4}" destId="{9BD8012A-0EC2-4688-B26D-1E169ABADFDF}" srcOrd="0" destOrd="2" presId="urn:microsoft.com/office/officeart/2005/8/layout/hProcess4"/>
    <dgm:cxn modelId="{F5663D81-DEDF-4358-A1B1-7127DAF2F15B}" srcId="{75013B4A-C684-4011-B496-B851B2969C4D}" destId="{02544C57-9AE0-4DF9-9BA8-9082A5E49EBB}" srcOrd="0" destOrd="0" parTransId="{D35ED80B-3649-407E-857D-7EBEE47026D4}" sibTransId="{2CCC83E6-F71C-472B-9B9C-26CEAB2B06E5}"/>
    <dgm:cxn modelId="{A805E093-CA6B-4B40-812A-34F70BFB6AEB}" srcId="{75013B4A-C684-4011-B496-B851B2969C4D}" destId="{251BB561-3E44-491C-8BE8-11F9809EAD60}" srcOrd="3" destOrd="0" parTransId="{69DE45C3-AFB4-4A22-A1A1-5618CF2BB45A}" sibTransId="{317854E0-4497-46E4-9D5A-E9B0F617599D}"/>
    <dgm:cxn modelId="{21064B99-7FA8-41C7-A9FD-916C1A08C76F}" srcId="{251BB561-3E44-491C-8BE8-11F9809EAD60}" destId="{97F4D664-5E85-4EEC-91D1-C052B369F252}" srcOrd="0" destOrd="0" parTransId="{4672C55E-3417-4796-BA67-05B42660D08B}" sibTransId="{1F197DAE-617C-40E5-A39A-C233C859CFA5}"/>
    <dgm:cxn modelId="{6A2F1FA0-B72E-48FA-9E59-65E6CB97A575}" srcId="{251BB561-3E44-491C-8BE8-11F9809EAD60}" destId="{1870725C-51AB-4BE4-A9B9-18A62265B69B}" srcOrd="1" destOrd="0" parTransId="{8BC150B4-CB4D-495E-BE68-654589FC8B71}" sibTransId="{40EB6411-0FCF-44D7-B59A-A86FC4EA4FC5}"/>
    <dgm:cxn modelId="{CE62B7A0-01A3-4C20-BE0D-33C1904B3558}" srcId="{02544C57-9AE0-4DF9-9BA8-9082A5E49EBB}" destId="{FB30BBB9-5A03-45EF-9BD5-81032E2839B1}" srcOrd="0" destOrd="0" parTransId="{1A10F95B-825B-4EB7-A567-6C930DC9D1D2}" sibTransId="{488CDCB6-77BA-4F94-BDC6-551AC0C14125}"/>
    <dgm:cxn modelId="{AC217BA2-4DEF-48AC-85A2-33660270EAC1}" type="presOf" srcId="{FB30BBB9-5A03-45EF-9BD5-81032E2839B1}" destId="{3551042A-C1DC-474D-91D0-9DC32AE7F893}" srcOrd="1" destOrd="0" presId="urn:microsoft.com/office/officeart/2005/8/layout/hProcess4"/>
    <dgm:cxn modelId="{4824E7AB-0DEB-4383-B6B2-0EC9EE91909A}" type="presOf" srcId="{543F5EC6-169D-4DCD-AFB4-867A9A94B33C}" destId="{027D302F-278A-4274-A193-6B533D7E3914}" srcOrd="0" destOrd="0" presId="urn:microsoft.com/office/officeart/2005/8/layout/hProcess4"/>
    <dgm:cxn modelId="{52991CBD-39E7-41C3-A3AB-3FAF67EEBE61}" type="presOf" srcId="{2E4D6690-251C-4047-914F-9D414A0844FA}" destId="{FEA5150F-9839-436A-BB03-BBE1BCB8E644}" srcOrd="0" destOrd="0" presId="urn:microsoft.com/office/officeart/2005/8/layout/hProcess4"/>
    <dgm:cxn modelId="{613B86BE-26CA-4483-BD2C-3642320C23A1}" srcId="{543F5EC6-169D-4DCD-AFB4-867A9A94B33C}" destId="{0B230177-25C6-43B4-A6B2-BE84AF5C8388}" srcOrd="0" destOrd="0" parTransId="{C5533388-449B-4199-9F37-16C5CBE750E3}" sibTransId="{8E372EAB-3976-4E6D-9353-02D323F911CA}"/>
    <dgm:cxn modelId="{3BE69ED2-6F10-4EE6-A5F9-9576555992A5}" type="presOf" srcId="{CA8F9738-DF25-4241-9EAA-677DDC896858}" destId="{22CF7CB9-E0B5-454C-9C03-7E5CDD646EF9}" srcOrd="0" destOrd="0" presId="urn:microsoft.com/office/officeart/2005/8/layout/hProcess4"/>
    <dgm:cxn modelId="{3D1462E2-A505-43AD-967E-B7FA11AA28E7}" srcId="{75013B4A-C684-4011-B496-B851B2969C4D}" destId="{2FA45B05-16CB-43B8-9CC9-6094486344CC}" srcOrd="5" destOrd="0" parTransId="{34220FE9-2F97-49C4-971B-E2DD9B0E27DE}" sibTransId="{55F444F4-7E60-440C-8124-585B70FEBB0C}"/>
    <dgm:cxn modelId="{39F7F0E4-F1A1-4D24-B370-3F1F2B08C2D4}" srcId="{F4F9C72E-972F-47EB-A698-15A4820ED8A3}" destId="{01D3B067-6EB1-49DF-90A6-E71177EFC1A0}" srcOrd="0" destOrd="0" parTransId="{3782DC75-DC41-4B93-AD0F-EDC2582FFEE3}" sibTransId="{5AECF691-057C-41C7-A4BC-A08A6BFC439C}"/>
    <dgm:cxn modelId="{BF79D2E5-A04C-404E-8781-DA7B4E2BCE4D}" type="presOf" srcId="{F05EF0C0-7DF7-40E7-80FD-F2E20425BE84}" destId="{DA8F20D3-7099-4645-AF4B-3FC29DA43277}" srcOrd="0" destOrd="0" presId="urn:microsoft.com/office/officeart/2005/8/layout/hProcess4"/>
    <dgm:cxn modelId="{6D47A0EB-2196-44E2-94E3-DF64FA0061D1}" srcId="{2E4D6690-251C-4047-914F-9D414A0844FA}" destId="{59FE4F2A-0D88-4285-ADD6-67D69EED955E}" srcOrd="0" destOrd="0" parTransId="{60C484CB-FD56-41C2-A1CC-0A1B248E6D34}" sibTransId="{470223BA-0512-4651-A8EB-83553EF0FB44}"/>
    <dgm:cxn modelId="{35542EEF-BF57-4238-B27E-B7F2C0B61C33}" type="presOf" srcId="{CA8F9738-DF25-4241-9EAA-677DDC896858}" destId="{F06D7B71-7CEB-4149-B6B5-09AB07729245}" srcOrd="1" destOrd="0" presId="urn:microsoft.com/office/officeart/2005/8/layout/hProcess4"/>
    <dgm:cxn modelId="{85F2D5F6-BC27-42B2-BD17-D9C96BDF63F6}" type="presOf" srcId="{FB30BBB9-5A03-45EF-9BD5-81032E2839B1}" destId="{866DED97-9455-47F6-AB54-0C3D81933E39}" srcOrd="0" destOrd="0" presId="urn:microsoft.com/office/officeart/2005/8/layout/hProcess4"/>
    <dgm:cxn modelId="{968D5BF1-10C6-4E0F-9501-63C5A8E50561}" type="presParOf" srcId="{949F1F27-80D0-46C0-A369-BF1F1D6F6D15}" destId="{CEBE3042-63D0-4A14-BB9A-5747325374AD}" srcOrd="0" destOrd="0" presId="urn:microsoft.com/office/officeart/2005/8/layout/hProcess4"/>
    <dgm:cxn modelId="{6E844109-E256-485D-9E41-A49176E7CC90}" type="presParOf" srcId="{949F1F27-80D0-46C0-A369-BF1F1D6F6D15}" destId="{84E45683-927D-452C-9823-E31119CD94CB}" srcOrd="1" destOrd="0" presId="urn:microsoft.com/office/officeart/2005/8/layout/hProcess4"/>
    <dgm:cxn modelId="{12E2ADA8-DE37-4D24-B55A-30F17C40956C}" type="presParOf" srcId="{949F1F27-80D0-46C0-A369-BF1F1D6F6D15}" destId="{10DC1187-C47C-4DF6-B267-2C7B7150107F}" srcOrd="2" destOrd="0" presId="urn:microsoft.com/office/officeart/2005/8/layout/hProcess4"/>
    <dgm:cxn modelId="{FE3C44D2-CA1B-4B6C-8810-2E4647A52A48}" type="presParOf" srcId="{10DC1187-C47C-4DF6-B267-2C7B7150107F}" destId="{48458FA4-312C-45C2-B532-E6D85EDF7CE0}" srcOrd="0" destOrd="0" presId="urn:microsoft.com/office/officeart/2005/8/layout/hProcess4"/>
    <dgm:cxn modelId="{030F9599-5132-417B-8CE5-425512944C05}" type="presParOf" srcId="{48458FA4-312C-45C2-B532-E6D85EDF7CE0}" destId="{4A572B80-3F1B-495E-ACB6-57E761612E1E}" srcOrd="0" destOrd="0" presId="urn:microsoft.com/office/officeart/2005/8/layout/hProcess4"/>
    <dgm:cxn modelId="{CE1A908F-23D6-475D-9A22-1BF46F130013}" type="presParOf" srcId="{48458FA4-312C-45C2-B532-E6D85EDF7CE0}" destId="{866DED97-9455-47F6-AB54-0C3D81933E39}" srcOrd="1" destOrd="0" presId="urn:microsoft.com/office/officeart/2005/8/layout/hProcess4"/>
    <dgm:cxn modelId="{359D85C5-F166-42F8-9452-025E1BB6B257}" type="presParOf" srcId="{48458FA4-312C-45C2-B532-E6D85EDF7CE0}" destId="{3551042A-C1DC-474D-91D0-9DC32AE7F893}" srcOrd="2" destOrd="0" presId="urn:microsoft.com/office/officeart/2005/8/layout/hProcess4"/>
    <dgm:cxn modelId="{E083A773-0648-4017-9654-C06DE3BAAFF1}" type="presParOf" srcId="{48458FA4-312C-45C2-B532-E6D85EDF7CE0}" destId="{A43163AB-B6FD-4AC8-AB16-DCE548243AD0}" srcOrd="3" destOrd="0" presId="urn:microsoft.com/office/officeart/2005/8/layout/hProcess4"/>
    <dgm:cxn modelId="{C62CDB87-D8F6-4C79-A022-78EB9F8D049B}" type="presParOf" srcId="{48458FA4-312C-45C2-B532-E6D85EDF7CE0}" destId="{5EF5D52D-CD71-4D9D-B6B0-2A76D94C5C0C}" srcOrd="4" destOrd="0" presId="urn:microsoft.com/office/officeart/2005/8/layout/hProcess4"/>
    <dgm:cxn modelId="{C38B2A1D-313B-4BA6-97F9-581CB4A85929}" type="presParOf" srcId="{10DC1187-C47C-4DF6-B267-2C7B7150107F}" destId="{B23FA2B8-A8DE-4BD2-8C99-36C2459D2A42}" srcOrd="1" destOrd="0" presId="urn:microsoft.com/office/officeart/2005/8/layout/hProcess4"/>
    <dgm:cxn modelId="{E2B345F7-DEF2-413C-91BF-4E1443955D65}" type="presParOf" srcId="{10DC1187-C47C-4DF6-B267-2C7B7150107F}" destId="{4D9930C2-A9D6-47DF-8D40-6D51B4BD26EF}" srcOrd="2" destOrd="0" presId="urn:microsoft.com/office/officeart/2005/8/layout/hProcess4"/>
    <dgm:cxn modelId="{B338B53B-C2BF-474C-9611-35425B5FE5BB}" type="presParOf" srcId="{4D9930C2-A9D6-47DF-8D40-6D51B4BD26EF}" destId="{10ACCE5D-89B2-4C49-803C-E2D9DCF3148C}" srcOrd="0" destOrd="0" presId="urn:microsoft.com/office/officeart/2005/8/layout/hProcess4"/>
    <dgm:cxn modelId="{6EF3B57C-C70B-4E4D-9065-12A33CCB96A7}" type="presParOf" srcId="{4D9930C2-A9D6-47DF-8D40-6D51B4BD26EF}" destId="{ACF98AE2-2E61-40B6-A9D4-0A573CCF220F}" srcOrd="1" destOrd="0" presId="urn:microsoft.com/office/officeart/2005/8/layout/hProcess4"/>
    <dgm:cxn modelId="{E4E76B5D-D3C7-4C98-BC7C-C57D7D42A550}" type="presParOf" srcId="{4D9930C2-A9D6-47DF-8D40-6D51B4BD26EF}" destId="{87065189-B690-41D8-A735-1F0C539B543D}" srcOrd="2" destOrd="0" presId="urn:microsoft.com/office/officeart/2005/8/layout/hProcess4"/>
    <dgm:cxn modelId="{126B75DA-BE0B-49C5-A149-48842DF5DE2E}" type="presParOf" srcId="{4D9930C2-A9D6-47DF-8D40-6D51B4BD26EF}" destId="{FEA5150F-9839-436A-BB03-BBE1BCB8E644}" srcOrd="3" destOrd="0" presId="urn:microsoft.com/office/officeart/2005/8/layout/hProcess4"/>
    <dgm:cxn modelId="{ECBDABFB-48F5-4A4E-8D20-A2080E09DD9F}" type="presParOf" srcId="{4D9930C2-A9D6-47DF-8D40-6D51B4BD26EF}" destId="{A8BA6407-1D32-4CE0-B8D5-5D8D22D5524F}" srcOrd="4" destOrd="0" presId="urn:microsoft.com/office/officeart/2005/8/layout/hProcess4"/>
    <dgm:cxn modelId="{8EADC62E-8E44-4A3C-A691-F0DE62C39D09}" type="presParOf" srcId="{10DC1187-C47C-4DF6-B267-2C7B7150107F}" destId="{6EBFA83C-0D65-4BB9-A031-71270431B8BD}" srcOrd="3" destOrd="0" presId="urn:microsoft.com/office/officeart/2005/8/layout/hProcess4"/>
    <dgm:cxn modelId="{FE33318D-7C0B-4E84-92D2-BF6305442C96}" type="presParOf" srcId="{10DC1187-C47C-4DF6-B267-2C7B7150107F}" destId="{57D5CBD7-67BA-4FF4-A1CB-0E7D4C69E471}" srcOrd="4" destOrd="0" presId="urn:microsoft.com/office/officeart/2005/8/layout/hProcess4"/>
    <dgm:cxn modelId="{F1AE6583-347F-4DD3-9A72-C7D1AA7BC614}" type="presParOf" srcId="{57D5CBD7-67BA-4FF4-A1CB-0E7D4C69E471}" destId="{6CBD30A4-3C2E-46E4-942D-1768C6E1CA1F}" srcOrd="0" destOrd="0" presId="urn:microsoft.com/office/officeart/2005/8/layout/hProcess4"/>
    <dgm:cxn modelId="{BC88DC0C-6888-4B1B-81B4-1B998E329B64}" type="presParOf" srcId="{57D5CBD7-67BA-4FF4-A1CB-0E7D4C69E471}" destId="{0AD920E6-33F7-4553-A866-72C389A71DF4}" srcOrd="1" destOrd="0" presId="urn:microsoft.com/office/officeart/2005/8/layout/hProcess4"/>
    <dgm:cxn modelId="{19F21E7D-2BAF-4087-A21E-FBE49D2458E5}" type="presParOf" srcId="{57D5CBD7-67BA-4FF4-A1CB-0E7D4C69E471}" destId="{A3C761DE-9083-4624-9023-1988AAABB681}" srcOrd="2" destOrd="0" presId="urn:microsoft.com/office/officeart/2005/8/layout/hProcess4"/>
    <dgm:cxn modelId="{E05228EA-0E22-44E5-BEA2-9A18EAB2B538}" type="presParOf" srcId="{57D5CBD7-67BA-4FF4-A1CB-0E7D4C69E471}" destId="{027D302F-278A-4274-A193-6B533D7E3914}" srcOrd="3" destOrd="0" presId="urn:microsoft.com/office/officeart/2005/8/layout/hProcess4"/>
    <dgm:cxn modelId="{43CD1573-CC1B-4348-90E1-83A74D747EFB}" type="presParOf" srcId="{57D5CBD7-67BA-4FF4-A1CB-0E7D4C69E471}" destId="{F7026B03-9BD9-43D1-83CC-A6A3793DB160}" srcOrd="4" destOrd="0" presId="urn:microsoft.com/office/officeart/2005/8/layout/hProcess4"/>
    <dgm:cxn modelId="{4881A8FB-7566-4B06-A3E5-F1F417281B21}" type="presParOf" srcId="{10DC1187-C47C-4DF6-B267-2C7B7150107F}" destId="{DA8F20D3-7099-4645-AF4B-3FC29DA43277}" srcOrd="5" destOrd="0" presId="urn:microsoft.com/office/officeart/2005/8/layout/hProcess4"/>
    <dgm:cxn modelId="{EE8FF368-9922-4335-BDA9-C75DAB2826D6}" type="presParOf" srcId="{10DC1187-C47C-4DF6-B267-2C7B7150107F}" destId="{92CF5481-8727-4A69-A90B-A2066677D297}" srcOrd="6" destOrd="0" presId="urn:microsoft.com/office/officeart/2005/8/layout/hProcess4"/>
    <dgm:cxn modelId="{29017636-739E-4975-8582-50577AB8D180}" type="presParOf" srcId="{92CF5481-8727-4A69-A90B-A2066677D297}" destId="{0137004D-1BCB-44B5-BDAC-9968BEB4E28A}" srcOrd="0" destOrd="0" presId="urn:microsoft.com/office/officeart/2005/8/layout/hProcess4"/>
    <dgm:cxn modelId="{541FFA3A-7DAD-4FC7-A705-9E7742F1440B}" type="presParOf" srcId="{92CF5481-8727-4A69-A90B-A2066677D297}" destId="{9BD8012A-0EC2-4688-B26D-1E169ABADFDF}" srcOrd="1" destOrd="0" presId="urn:microsoft.com/office/officeart/2005/8/layout/hProcess4"/>
    <dgm:cxn modelId="{C4A49273-5EDC-4010-9E45-386262BF0359}" type="presParOf" srcId="{92CF5481-8727-4A69-A90B-A2066677D297}" destId="{E38BE84A-1AB3-4C37-8300-B597778FE6FC}" srcOrd="2" destOrd="0" presId="urn:microsoft.com/office/officeart/2005/8/layout/hProcess4"/>
    <dgm:cxn modelId="{E14524EF-D7CD-47FC-99BB-6EFA00AB9800}" type="presParOf" srcId="{92CF5481-8727-4A69-A90B-A2066677D297}" destId="{71121A9D-F2DE-4358-9E72-A4159B367EBB}" srcOrd="3" destOrd="0" presId="urn:microsoft.com/office/officeart/2005/8/layout/hProcess4"/>
    <dgm:cxn modelId="{37C64493-C27E-4898-891A-D8968827F7F1}" type="presParOf" srcId="{92CF5481-8727-4A69-A90B-A2066677D297}" destId="{EB8ABB3E-A544-4EB7-880D-05727C7BFFC3}" srcOrd="4" destOrd="0" presId="urn:microsoft.com/office/officeart/2005/8/layout/hProcess4"/>
    <dgm:cxn modelId="{4C61D93F-27AC-48FF-9856-31573919A43A}" type="presParOf" srcId="{10DC1187-C47C-4DF6-B267-2C7B7150107F}" destId="{A4D785C7-48C5-4196-8F31-68CEB071764E}" srcOrd="7" destOrd="0" presId="urn:microsoft.com/office/officeart/2005/8/layout/hProcess4"/>
    <dgm:cxn modelId="{0A9B2E00-7D58-4EF4-92BD-0451760FC606}" type="presParOf" srcId="{10DC1187-C47C-4DF6-B267-2C7B7150107F}" destId="{B7335D85-A585-45D3-BE6F-FF14E595232A}" srcOrd="8" destOrd="0" presId="urn:microsoft.com/office/officeart/2005/8/layout/hProcess4"/>
    <dgm:cxn modelId="{3A02A744-9E2A-4970-9F8B-17E509F06EB6}" type="presParOf" srcId="{B7335D85-A585-45D3-BE6F-FF14E595232A}" destId="{3929A5DC-392E-4ADB-BE13-091425C466F1}" srcOrd="0" destOrd="0" presId="urn:microsoft.com/office/officeart/2005/8/layout/hProcess4"/>
    <dgm:cxn modelId="{C61E4C37-A08B-4B49-A459-A8B4F7B9766F}" type="presParOf" srcId="{B7335D85-A585-45D3-BE6F-FF14E595232A}" destId="{1D751E52-5138-4FB4-9E47-618A97020556}" srcOrd="1" destOrd="0" presId="urn:microsoft.com/office/officeart/2005/8/layout/hProcess4"/>
    <dgm:cxn modelId="{FF37D5AD-B8A1-497F-B2C2-328BEBB97D9A}" type="presParOf" srcId="{B7335D85-A585-45D3-BE6F-FF14E595232A}" destId="{7D0908BC-A30D-4423-8D5F-5C3E777FA679}" srcOrd="2" destOrd="0" presId="urn:microsoft.com/office/officeart/2005/8/layout/hProcess4"/>
    <dgm:cxn modelId="{D734AD4F-35A4-41C9-80AF-35ADF02F03FE}" type="presParOf" srcId="{B7335D85-A585-45D3-BE6F-FF14E595232A}" destId="{28ED4D03-5EC6-4CA1-B397-A51C2D34FDDA}" srcOrd="3" destOrd="0" presId="urn:microsoft.com/office/officeart/2005/8/layout/hProcess4"/>
    <dgm:cxn modelId="{E3255FE8-70C8-4685-AA69-6676959ECBB0}" type="presParOf" srcId="{B7335D85-A585-45D3-BE6F-FF14E595232A}" destId="{24A03FA3-6E7A-4F5B-BECD-3A484DE531B7}" srcOrd="4" destOrd="0" presId="urn:microsoft.com/office/officeart/2005/8/layout/hProcess4"/>
    <dgm:cxn modelId="{2BF2D516-D30C-48E7-AA2C-93AB79464C4A}" type="presParOf" srcId="{10DC1187-C47C-4DF6-B267-2C7B7150107F}" destId="{52A1DA36-73DF-4C29-8F59-897EEE6E52DD}" srcOrd="9" destOrd="0" presId="urn:microsoft.com/office/officeart/2005/8/layout/hProcess4"/>
    <dgm:cxn modelId="{0145BBE4-02AB-46CC-BA69-378832CA8359}" type="presParOf" srcId="{10DC1187-C47C-4DF6-B267-2C7B7150107F}" destId="{27FF306E-26FD-4862-AC33-ACC3C2F27383}" srcOrd="10" destOrd="0" presId="urn:microsoft.com/office/officeart/2005/8/layout/hProcess4"/>
    <dgm:cxn modelId="{419E689B-EC20-47A9-91CD-1A90D5C56EAB}" type="presParOf" srcId="{27FF306E-26FD-4862-AC33-ACC3C2F27383}" destId="{22E84B21-7F92-4800-ADAA-B97C55F22717}" srcOrd="0" destOrd="0" presId="urn:microsoft.com/office/officeart/2005/8/layout/hProcess4"/>
    <dgm:cxn modelId="{96E01C15-7CC4-4CE8-B3C6-BD4DFD3DE6C7}" type="presParOf" srcId="{27FF306E-26FD-4862-AC33-ACC3C2F27383}" destId="{22CF7CB9-E0B5-454C-9C03-7E5CDD646EF9}" srcOrd="1" destOrd="0" presId="urn:microsoft.com/office/officeart/2005/8/layout/hProcess4"/>
    <dgm:cxn modelId="{EB36F22D-A09F-431F-8828-C22A063CE69C}" type="presParOf" srcId="{27FF306E-26FD-4862-AC33-ACC3C2F27383}" destId="{F06D7B71-7CEB-4149-B6B5-09AB07729245}" srcOrd="2" destOrd="0" presId="urn:microsoft.com/office/officeart/2005/8/layout/hProcess4"/>
    <dgm:cxn modelId="{920E3BA6-179B-43C9-81C8-FEABE229BB7A}" type="presParOf" srcId="{27FF306E-26FD-4862-AC33-ACC3C2F27383}" destId="{3FFFC50F-F771-4BCC-B6E5-62BAFD4FC4EF}" srcOrd="3" destOrd="0" presId="urn:microsoft.com/office/officeart/2005/8/layout/hProcess4"/>
    <dgm:cxn modelId="{F2EC31B9-A40C-4A6C-9D8D-5AC41A0C78B0}" type="presParOf" srcId="{27FF306E-26FD-4862-AC33-ACC3C2F27383}" destId="{F3B35AF3-D5ED-4ADF-AD3E-47DD79445E39}" srcOrd="4" destOrd="0" presId="urn:microsoft.com/office/officeart/2005/8/layout/hProcess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6D713C-C510-4BB4-8EAF-9EE171FB54F8}"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C0AE7E56-8BB3-47F2-801C-16F3FE4DB55A}">
      <dgm:prSet phldrT="[Text]"/>
      <dgm:spPr/>
      <dgm:t>
        <a:bodyPr/>
        <a:lstStyle/>
        <a:p>
          <a:r>
            <a:rPr lang="en-US" dirty="0"/>
            <a:t>Communications</a:t>
          </a:r>
        </a:p>
      </dgm:t>
    </dgm:pt>
    <dgm:pt modelId="{BDCC059F-74DF-4440-B2DE-995DDF76A797}" type="parTrans" cxnId="{5601154C-E63B-424F-B302-DA4D8BE0C9C5}">
      <dgm:prSet/>
      <dgm:spPr/>
      <dgm:t>
        <a:bodyPr/>
        <a:lstStyle/>
        <a:p>
          <a:endParaRPr lang="en-US"/>
        </a:p>
      </dgm:t>
    </dgm:pt>
    <dgm:pt modelId="{A6ADA58D-A3C7-4A1E-8E08-6B2CD24E1F7C}" type="sibTrans" cxnId="{5601154C-E63B-424F-B302-DA4D8BE0C9C5}">
      <dgm:prSet/>
      <dgm:spPr/>
      <dgm:t>
        <a:bodyPr/>
        <a:lstStyle/>
        <a:p>
          <a:endParaRPr lang="en-US"/>
        </a:p>
      </dgm:t>
    </dgm:pt>
    <dgm:pt modelId="{E55278A4-AF1A-47D5-BAC6-58FDE159CE89}">
      <dgm:prSet phldrT="[Text]"/>
      <dgm:spPr/>
      <dgm:t>
        <a:bodyPr/>
        <a:lstStyle/>
        <a:p>
          <a:r>
            <a:rPr lang="en-US" dirty="0"/>
            <a:t>Roles and Responsibilities</a:t>
          </a:r>
        </a:p>
      </dgm:t>
    </dgm:pt>
    <dgm:pt modelId="{11B3758B-238F-44AC-BBAC-B977D042B7DE}" type="parTrans" cxnId="{27531449-3203-4312-8068-9B3B02E6DC67}">
      <dgm:prSet/>
      <dgm:spPr/>
      <dgm:t>
        <a:bodyPr/>
        <a:lstStyle/>
        <a:p>
          <a:endParaRPr lang="en-US"/>
        </a:p>
      </dgm:t>
    </dgm:pt>
    <dgm:pt modelId="{CD3B1B47-B9E5-4CFD-BE19-F223E6E24A0B}" type="sibTrans" cxnId="{27531449-3203-4312-8068-9B3B02E6DC67}">
      <dgm:prSet/>
      <dgm:spPr/>
      <dgm:t>
        <a:bodyPr/>
        <a:lstStyle/>
        <a:p>
          <a:endParaRPr lang="en-US"/>
        </a:p>
      </dgm:t>
    </dgm:pt>
    <dgm:pt modelId="{5BA860A6-E5C3-4B5F-883E-E444EE3FE9B4}">
      <dgm:prSet phldrT="[Text]"/>
      <dgm:spPr/>
      <dgm:t>
        <a:bodyPr/>
        <a:lstStyle/>
        <a:p>
          <a:r>
            <a:rPr lang="en-US" dirty="0"/>
            <a:t>Operational Readiness</a:t>
          </a:r>
        </a:p>
      </dgm:t>
    </dgm:pt>
    <dgm:pt modelId="{5F8552A8-617D-411E-B840-60AC2094D93F}" type="sibTrans" cxnId="{316E282A-F7F0-4F53-BD29-C7F8598465A7}">
      <dgm:prSet/>
      <dgm:spPr/>
      <dgm:t>
        <a:bodyPr/>
        <a:lstStyle/>
        <a:p>
          <a:endParaRPr lang="en-US"/>
        </a:p>
      </dgm:t>
    </dgm:pt>
    <dgm:pt modelId="{EE1109A0-3441-4ECB-8A49-64DEE1341F00}" type="parTrans" cxnId="{316E282A-F7F0-4F53-BD29-C7F8598465A7}">
      <dgm:prSet/>
      <dgm:spPr/>
      <dgm:t>
        <a:bodyPr/>
        <a:lstStyle/>
        <a:p>
          <a:endParaRPr lang="en-US"/>
        </a:p>
      </dgm:t>
    </dgm:pt>
    <dgm:pt modelId="{FABACB1C-D6C5-494A-9898-B2033161B24B}" type="pres">
      <dgm:prSet presAssocID="{DF6D713C-C510-4BB4-8EAF-9EE171FB54F8}" presName="Name0" presStyleCnt="0">
        <dgm:presLayoutVars>
          <dgm:dir/>
          <dgm:resizeHandles val="exact"/>
        </dgm:presLayoutVars>
      </dgm:prSet>
      <dgm:spPr/>
    </dgm:pt>
    <dgm:pt modelId="{B2576ADB-536E-4642-A10E-BE4AD9F73D7D}" type="pres">
      <dgm:prSet presAssocID="{DF6D713C-C510-4BB4-8EAF-9EE171FB54F8}" presName="fgShape" presStyleLbl="fgShp" presStyleIdx="0" presStyleCnt="1"/>
      <dgm:spPr/>
    </dgm:pt>
    <dgm:pt modelId="{0FBBA874-49F5-4510-9086-50352C2253B5}" type="pres">
      <dgm:prSet presAssocID="{DF6D713C-C510-4BB4-8EAF-9EE171FB54F8}" presName="linComp" presStyleCnt="0"/>
      <dgm:spPr/>
    </dgm:pt>
    <dgm:pt modelId="{0B9B9220-48B1-4712-B96A-C7D47B3B74BF}" type="pres">
      <dgm:prSet presAssocID="{C0AE7E56-8BB3-47F2-801C-16F3FE4DB55A}" presName="compNode" presStyleCnt="0"/>
      <dgm:spPr/>
    </dgm:pt>
    <dgm:pt modelId="{D6A86C36-6639-4673-9FFD-17A920EEEF29}" type="pres">
      <dgm:prSet presAssocID="{C0AE7E56-8BB3-47F2-801C-16F3FE4DB55A}" presName="bkgdShape" presStyleLbl="node1" presStyleIdx="0" presStyleCnt="3"/>
      <dgm:spPr/>
    </dgm:pt>
    <dgm:pt modelId="{E10A5A03-FCA2-4AC8-8962-3BCF4FC5B577}" type="pres">
      <dgm:prSet presAssocID="{C0AE7E56-8BB3-47F2-801C-16F3FE4DB55A}" presName="nodeTx" presStyleLbl="node1" presStyleIdx="0" presStyleCnt="3">
        <dgm:presLayoutVars>
          <dgm:bulletEnabled val="1"/>
        </dgm:presLayoutVars>
      </dgm:prSet>
      <dgm:spPr/>
    </dgm:pt>
    <dgm:pt modelId="{D6C3C54C-2C9D-445C-8E36-403D9BFB56E1}" type="pres">
      <dgm:prSet presAssocID="{C0AE7E56-8BB3-47F2-801C-16F3FE4DB55A}" presName="invisiNode" presStyleLbl="node1" presStyleIdx="0" presStyleCnt="3"/>
      <dgm:spPr/>
    </dgm:pt>
    <dgm:pt modelId="{0CC845A4-A282-4FA7-96D3-F85FFB137186}" type="pres">
      <dgm:prSet presAssocID="{C0AE7E56-8BB3-47F2-801C-16F3FE4DB55A}" presName="imagNode" presStyleLbl="fgImgPlace1" presStyleIdx="0" presStyleCnt="3"/>
      <dgm:spPr>
        <a:blipFill>
          <a:blip xmlns:r="http://schemas.openxmlformats.org/officeDocument/2006/relationships" r:embed="rId1" cstate="screen">
            <a:extLst>
              <a:ext uri="{28A0092B-C50C-407E-A947-70E740481C1C}">
                <a14:useLocalDpi xmlns:a14="http://schemas.microsoft.com/office/drawing/2010/main" val="0"/>
              </a:ext>
            </a:extLst>
          </a:blip>
          <a:srcRect/>
          <a:stretch>
            <a:fillRect/>
          </a:stretch>
        </a:blipFill>
      </dgm:spPr>
    </dgm:pt>
    <dgm:pt modelId="{042A6521-4AA4-4B87-B2C2-85CC627AD2E8}" type="pres">
      <dgm:prSet presAssocID="{A6ADA58D-A3C7-4A1E-8E08-6B2CD24E1F7C}" presName="sibTrans" presStyleLbl="sibTrans2D1" presStyleIdx="0" presStyleCnt="0"/>
      <dgm:spPr/>
    </dgm:pt>
    <dgm:pt modelId="{23941D79-3ACA-4703-9121-1E275B7E6877}" type="pres">
      <dgm:prSet presAssocID="{E55278A4-AF1A-47D5-BAC6-58FDE159CE89}" presName="compNode" presStyleCnt="0"/>
      <dgm:spPr/>
    </dgm:pt>
    <dgm:pt modelId="{EE9383FD-1A05-4DC6-AB03-9753311ABDB6}" type="pres">
      <dgm:prSet presAssocID="{E55278A4-AF1A-47D5-BAC6-58FDE159CE89}" presName="bkgdShape" presStyleLbl="node1" presStyleIdx="1" presStyleCnt="3"/>
      <dgm:spPr/>
    </dgm:pt>
    <dgm:pt modelId="{567F4A72-CC9E-4770-B489-EDDE2AD0FDC9}" type="pres">
      <dgm:prSet presAssocID="{E55278A4-AF1A-47D5-BAC6-58FDE159CE89}" presName="nodeTx" presStyleLbl="node1" presStyleIdx="1" presStyleCnt="3">
        <dgm:presLayoutVars>
          <dgm:bulletEnabled val="1"/>
        </dgm:presLayoutVars>
      </dgm:prSet>
      <dgm:spPr/>
    </dgm:pt>
    <dgm:pt modelId="{468F1A9C-06E2-4653-9BEA-3B457B02E8EF}" type="pres">
      <dgm:prSet presAssocID="{E55278A4-AF1A-47D5-BAC6-58FDE159CE89}" presName="invisiNode" presStyleLbl="node1" presStyleIdx="1" presStyleCnt="3"/>
      <dgm:spPr/>
    </dgm:pt>
    <dgm:pt modelId="{8ED3D52A-4308-4920-B8CF-56420907FC7A}" type="pres">
      <dgm:prSet presAssocID="{E55278A4-AF1A-47D5-BAC6-58FDE159CE89}" presName="imagNode" presStyleLbl="fgImgPlace1" presStyleIdx="1" presStyleCnt="3"/>
      <dgm:spPr>
        <a:blipFill>
          <a:blip xmlns:r="http://schemas.openxmlformats.org/officeDocument/2006/relationships" r:embed="rId2" cstate="screen">
            <a:extLst>
              <a:ext uri="{28A0092B-C50C-407E-A947-70E740481C1C}">
                <a14:useLocalDpi xmlns:a14="http://schemas.microsoft.com/office/drawing/2010/main" val="0"/>
              </a:ext>
            </a:extLst>
          </a:blip>
          <a:srcRect/>
          <a:stretch>
            <a:fillRect/>
          </a:stretch>
        </a:blipFill>
      </dgm:spPr>
    </dgm:pt>
    <dgm:pt modelId="{F522D5EB-918D-428F-BB1B-F94E469D28EE}" type="pres">
      <dgm:prSet presAssocID="{CD3B1B47-B9E5-4CFD-BE19-F223E6E24A0B}" presName="sibTrans" presStyleLbl="sibTrans2D1" presStyleIdx="0" presStyleCnt="0"/>
      <dgm:spPr/>
    </dgm:pt>
    <dgm:pt modelId="{7A1BB9D8-E37E-4D64-BB39-8FBEB319C379}" type="pres">
      <dgm:prSet presAssocID="{5BA860A6-E5C3-4B5F-883E-E444EE3FE9B4}" presName="compNode" presStyleCnt="0"/>
      <dgm:spPr/>
    </dgm:pt>
    <dgm:pt modelId="{30F365B8-D0BB-4BA8-8C01-3A9C7087C7E2}" type="pres">
      <dgm:prSet presAssocID="{5BA860A6-E5C3-4B5F-883E-E444EE3FE9B4}" presName="bkgdShape" presStyleLbl="node1" presStyleIdx="2" presStyleCnt="3"/>
      <dgm:spPr/>
    </dgm:pt>
    <dgm:pt modelId="{E01A31DF-CF5C-42DB-A315-F9B8B8B62F12}" type="pres">
      <dgm:prSet presAssocID="{5BA860A6-E5C3-4B5F-883E-E444EE3FE9B4}" presName="nodeTx" presStyleLbl="node1" presStyleIdx="2" presStyleCnt="3">
        <dgm:presLayoutVars>
          <dgm:bulletEnabled val="1"/>
        </dgm:presLayoutVars>
      </dgm:prSet>
      <dgm:spPr/>
    </dgm:pt>
    <dgm:pt modelId="{20213903-EC60-48AD-BCE4-27BC667D548A}" type="pres">
      <dgm:prSet presAssocID="{5BA860A6-E5C3-4B5F-883E-E444EE3FE9B4}" presName="invisiNode" presStyleLbl="node1" presStyleIdx="2" presStyleCnt="3"/>
      <dgm:spPr/>
    </dgm:pt>
    <dgm:pt modelId="{E12F9A3A-69E3-4035-B835-FA710FBE6C15}" type="pres">
      <dgm:prSet presAssocID="{5BA860A6-E5C3-4B5F-883E-E444EE3FE9B4}" presName="imagNode" presStyleLbl="fgImgPlace1" presStyleIdx="2" presStyleCnt="3"/>
      <dgm:spPr>
        <a:blipFill>
          <a:blip xmlns:r="http://schemas.openxmlformats.org/officeDocument/2006/relationships" r:embed="rId3" cstate="screen">
            <a:extLst>
              <a:ext uri="{28A0092B-C50C-407E-A947-70E740481C1C}">
                <a14:useLocalDpi xmlns:a14="http://schemas.microsoft.com/office/drawing/2010/main" val="0"/>
              </a:ext>
            </a:extLst>
          </a:blip>
          <a:srcRect/>
          <a:stretch>
            <a:fillRect/>
          </a:stretch>
        </a:blipFill>
      </dgm:spPr>
    </dgm:pt>
  </dgm:ptLst>
  <dgm:cxnLst>
    <dgm:cxn modelId="{D81DC008-4CCA-4681-A673-979FE57ADC5D}" type="presOf" srcId="{DF6D713C-C510-4BB4-8EAF-9EE171FB54F8}" destId="{FABACB1C-D6C5-494A-9898-B2033161B24B}" srcOrd="0" destOrd="0" presId="urn:microsoft.com/office/officeart/2005/8/layout/hList7"/>
    <dgm:cxn modelId="{FE5F4028-966A-4429-843F-4E30BBCD6F38}" type="presOf" srcId="{5BA860A6-E5C3-4B5F-883E-E444EE3FE9B4}" destId="{30F365B8-D0BB-4BA8-8C01-3A9C7087C7E2}" srcOrd="0" destOrd="0" presId="urn:microsoft.com/office/officeart/2005/8/layout/hList7"/>
    <dgm:cxn modelId="{316E282A-F7F0-4F53-BD29-C7F8598465A7}" srcId="{DF6D713C-C510-4BB4-8EAF-9EE171FB54F8}" destId="{5BA860A6-E5C3-4B5F-883E-E444EE3FE9B4}" srcOrd="2" destOrd="0" parTransId="{EE1109A0-3441-4ECB-8A49-64DEE1341F00}" sibTransId="{5F8552A8-617D-411E-B840-60AC2094D93F}"/>
    <dgm:cxn modelId="{A6264B5E-3D8F-4DFE-B102-59E772A9E95C}" type="presOf" srcId="{CD3B1B47-B9E5-4CFD-BE19-F223E6E24A0B}" destId="{F522D5EB-918D-428F-BB1B-F94E469D28EE}" srcOrd="0" destOrd="0" presId="urn:microsoft.com/office/officeart/2005/8/layout/hList7"/>
    <dgm:cxn modelId="{27531449-3203-4312-8068-9B3B02E6DC67}" srcId="{DF6D713C-C510-4BB4-8EAF-9EE171FB54F8}" destId="{E55278A4-AF1A-47D5-BAC6-58FDE159CE89}" srcOrd="1" destOrd="0" parTransId="{11B3758B-238F-44AC-BBAC-B977D042B7DE}" sibTransId="{CD3B1B47-B9E5-4CFD-BE19-F223E6E24A0B}"/>
    <dgm:cxn modelId="{97B59D69-8E34-4AD6-95C9-B7350AF668E4}" type="presOf" srcId="{A6ADA58D-A3C7-4A1E-8E08-6B2CD24E1F7C}" destId="{042A6521-4AA4-4B87-B2C2-85CC627AD2E8}" srcOrd="0" destOrd="0" presId="urn:microsoft.com/office/officeart/2005/8/layout/hList7"/>
    <dgm:cxn modelId="{5601154C-E63B-424F-B302-DA4D8BE0C9C5}" srcId="{DF6D713C-C510-4BB4-8EAF-9EE171FB54F8}" destId="{C0AE7E56-8BB3-47F2-801C-16F3FE4DB55A}" srcOrd="0" destOrd="0" parTransId="{BDCC059F-74DF-4440-B2DE-995DDF76A797}" sibTransId="{A6ADA58D-A3C7-4A1E-8E08-6B2CD24E1F7C}"/>
    <dgm:cxn modelId="{C2545172-1A88-4608-A837-1A861DE8ABF8}" type="presOf" srcId="{C0AE7E56-8BB3-47F2-801C-16F3FE4DB55A}" destId="{D6A86C36-6639-4673-9FFD-17A920EEEF29}" srcOrd="0" destOrd="0" presId="urn:microsoft.com/office/officeart/2005/8/layout/hList7"/>
    <dgm:cxn modelId="{61AE119F-99AE-40EE-B1CC-C3B3C9FCE7DE}" type="presOf" srcId="{5BA860A6-E5C3-4B5F-883E-E444EE3FE9B4}" destId="{E01A31DF-CF5C-42DB-A315-F9B8B8B62F12}" srcOrd="1" destOrd="0" presId="urn:microsoft.com/office/officeart/2005/8/layout/hList7"/>
    <dgm:cxn modelId="{780759B4-3E15-48F6-88D1-B0A3B7DDA891}" type="presOf" srcId="{E55278A4-AF1A-47D5-BAC6-58FDE159CE89}" destId="{EE9383FD-1A05-4DC6-AB03-9753311ABDB6}" srcOrd="0" destOrd="0" presId="urn:microsoft.com/office/officeart/2005/8/layout/hList7"/>
    <dgm:cxn modelId="{299719BE-3A74-4BA1-A587-6A285EAB1B2D}" type="presOf" srcId="{E55278A4-AF1A-47D5-BAC6-58FDE159CE89}" destId="{567F4A72-CC9E-4770-B489-EDDE2AD0FDC9}" srcOrd="1" destOrd="0" presId="urn:microsoft.com/office/officeart/2005/8/layout/hList7"/>
    <dgm:cxn modelId="{974326EA-404D-4EE6-9AEE-26B6C17B857C}" type="presOf" srcId="{C0AE7E56-8BB3-47F2-801C-16F3FE4DB55A}" destId="{E10A5A03-FCA2-4AC8-8962-3BCF4FC5B577}" srcOrd="1" destOrd="0" presId="urn:microsoft.com/office/officeart/2005/8/layout/hList7"/>
    <dgm:cxn modelId="{F9152FD1-48A3-4BEA-9B88-1EE50D536059}" type="presParOf" srcId="{FABACB1C-D6C5-494A-9898-B2033161B24B}" destId="{B2576ADB-536E-4642-A10E-BE4AD9F73D7D}" srcOrd="0" destOrd="0" presId="urn:microsoft.com/office/officeart/2005/8/layout/hList7"/>
    <dgm:cxn modelId="{50953998-2576-47F6-9DDD-736D7D7A236A}" type="presParOf" srcId="{FABACB1C-D6C5-494A-9898-B2033161B24B}" destId="{0FBBA874-49F5-4510-9086-50352C2253B5}" srcOrd="1" destOrd="0" presId="urn:microsoft.com/office/officeart/2005/8/layout/hList7"/>
    <dgm:cxn modelId="{EA8EBAF7-F23B-4168-9FFD-62E2D3616444}" type="presParOf" srcId="{0FBBA874-49F5-4510-9086-50352C2253B5}" destId="{0B9B9220-48B1-4712-B96A-C7D47B3B74BF}" srcOrd="0" destOrd="0" presId="urn:microsoft.com/office/officeart/2005/8/layout/hList7"/>
    <dgm:cxn modelId="{FD53A605-0AB7-4460-923B-0934ABB7B9F5}" type="presParOf" srcId="{0B9B9220-48B1-4712-B96A-C7D47B3B74BF}" destId="{D6A86C36-6639-4673-9FFD-17A920EEEF29}" srcOrd="0" destOrd="0" presId="urn:microsoft.com/office/officeart/2005/8/layout/hList7"/>
    <dgm:cxn modelId="{8CFC0F28-24FE-4D78-8E54-278F46AA9EA1}" type="presParOf" srcId="{0B9B9220-48B1-4712-B96A-C7D47B3B74BF}" destId="{E10A5A03-FCA2-4AC8-8962-3BCF4FC5B577}" srcOrd="1" destOrd="0" presId="urn:microsoft.com/office/officeart/2005/8/layout/hList7"/>
    <dgm:cxn modelId="{84F2021B-18FD-4785-BC53-8C94A77E014F}" type="presParOf" srcId="{0B9B9220-48B1-4712-B96A-C7D47B3B74BF}" destId="{D6C3C54C-2C9D-445C-8E36-403D9BFB56E1}" srcOrd="2" destOrd="0" presId="urn:microsoft.com/office/officeart/2005/8/layout/hList7"/>
    <dgm:cxn modelId="{10E651D0-CF91-4333-814A-EDA38D717362}" type="presParOf" srcId="{0B9B9220-48B1-4712-B96A-C7D47B3B74BF}" destId="{0CC845A4-A282-4FA7-96D3-F85FFB137186}" srcOrd="3" destOrd="0" presId="urn:microsoft.com/office/officeart/2005/8/layout/hList7"/>
    <dgm:cxn modelId="{C16D732C-39A1-414F-B9F3-FEFB7234C3FB}" type="presParOf" srcId="{0FBBA874-49F5-4510-9086-50352C2253B5}" destId="{042A6521-4AA4-4B87-B2C2-85CC627AD2E8}" srcOrd="1" destOrd="0" presId="urn:microsoft.com/office/officeart/2005/8/layout/hList7"/>
    <dgm:cxn modelId="{34B79A98-9C85-40CD-9FE0-FD593817DF6A}" type="presParOf" srcId="{0FBBA874-49F5-4510-9086-50352C2253B5}" destId="{23941D79-3ACA-4703-9121-1E275B7E6877}" srcOrd="2" destOrd="0" presId="urn:microsoft.com/office/officeart/2005/8/layout/hList7"/>
    <dgm:cxn modelId="{D330FE08-3207-4AAF-9F09-D9760BBADC0F}" type="presParOf" srcId="{23941D79-3ACA-4703-9121-1E275B7E6877}" destId="{EE9383FD-1A05-4DC6-AB03-9753311ABDB6}" srcOrd="0" destOrd="0" presId="urn:microsoft.com/office/officeart/2005/8/layout/hList7"/>
    <dgm:cxn modelId="{7953B6F6-2AC9-4426-B317-A9889C100CAE}" type="presParOf" srcId="{23941D79-3ACA-4703-9121-1E275B7E6877}" destId="{567F4A72-CC9E-4770-B489-EDDE2AD0FDC9}" srcOrd="1" destOrd="0" presId="urn:microsoft.com/office/officeart/2005/8/layout/hList7"/>
    <dgm:cxn modelId="{C2859FA6-1B5D-4DAF-AB7D-2ED2967D0C69}" type="presParOf" srcId="{23941D79-3ACA-4703-9121-1E275B7E6877}" destId="{468F1A9C-06E2-4653-9BEA-3B457B02E8EF}" srcOrd="2" destOrd="0" presId="urn:microsoft.com/office/officeart/2005/8/layout/hList7"/>
    <dgm:cxn modelId="{8C6A7316-DF55-4F54-AFF4-9FED857E24DF}" type="presParOf" srcId="{23941D79-3ACA-4703-9121-1E275B7E6877}" destId="{8ED3D52A-4308-4920-B8CF-56420907FC7A}" srcOrd="3" destOrd="0" presId="urn:microsoft.com/office/officeart/2005/8/layout/hList7"/>
    <dgm:cxn modelId="{4911B2CD-5485-4CD1-B68C-02328A7F1428}" type="presParOf" srcId="{0FBBA874-49F5-4510-9086-50352C2253B5}" destId="{F522D5EB-918D-428F-BB1B-F94E469D28EE}" srcOrd="3" destOrd="0" presId="urn:microsoft.com/office/officeart/2005/8/layout/hList7"/>
    <dgm:cxn modelId="{1F3DAAC1-0964-4B10-A4D6-6101A2B588E8}" type="presParOf" srcId="{0FBBA874-49F5-4510-9086-50352C2253B5}" destId="{7A1BB9D8-E37E-4D64-BB39-8FBEB319C379}" srcOrd="4" destOrd="0" presId="urn:microsoft.com/office/officeart/2005/8/layout/hList7"/>
    <dgm:cxn modelId="{8B8AB86C-E122-498F-964A-B406C8AFF0EC}" type="presParOf" srcId="{7A1BB9D8-E37E-4D64-BB39-8FBEB319C379}" destId="{30F365B8-D0BB-4BA8-8C01-3A9C7087C7E2}" srcOrd="0" destOrd="0" presId="urn:microsoft.com/office/officeart/2005/8/layout/hList7"/>
    <dgm:cxn modelId="{53E4A91A-C075-4EDE-888B-5517E9555E77}" type="presParOf" srcId="{7A1BB9D8-E37E-4D64-BB39-8FBEB319C379}" destId="{E01A31DF-CF5C-42DB-A315-F9B8B8B62F12}" srcOrd="1" destOrd="0" presId="urn:microsoft.com/office/officeart/2005/8/layout/hList7"/>
    <dgm:cxn modelId="{724626E9-AFED-468E-BF5B-72666FF77169}" type="presParOf" srcId="{7A1BB9D8-E37E-4D64-BB39-8FBEB319C379}" destId="{20213903-EC60-48AD-BCE4-27BC667D548A}" srcOrd="2" destOrd="0" presId="urn:microsoft.com/office/officeart/2005/8/layout/hList7"/>
    <dgm:cxn modelId="{E2915B67-1427-4AD6-92A6-076E5460EFBC}" type="presParOf" srcId="{7A1BB9D8-E37E-4D64-BB39-8FBEB319C379}" destId="{E12F9A3A-69E3-4035-B835-FA710FBE6C1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DED97-9455-47F6-AB54-0C3D81933E39}">
      <dsp:nvSpPr>
        <dsp:cNvPr id="0" name=""/>
        <dsp:cNvSpPr/>
      </dsp:nvSpPr>
      <dsp:spPr>
        <a:xfrm>
          <a:off x="3759" y="2115724"/>
          <a:ext cx="1413874" cy="11661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57150" lvl="1" indent="-57150" algn="l" defTabSz="400050">
            <a:lnSpc>
              <a:spcPct val="90000"/>
            </a:lnSpc>
            <a:spcBef>
              <a:spcPct val="0"/>
            </a:spcBef>
            <a:spcAft>
              <a:spcPct val="15000"/>
            </a:spcAft>
            <a:buChar char="•"/>
          </a:pPr>
          <a:r>
            <a:rPr lang="en-AU" sz="900" kern="1200" dirty="0">
              <a:solidFill>
                <a:srgbClr val="FF0000"/>
              </a:solidFill>
              <a:latin typeface="Arial" panose="020B0604020202020204"/>
            </a:rPr>
            <a:t>clamping</a:t>
          </a:r>
          <a:r>
            <a:rPr lang="en-AU" sz="900" kern="1200" dirty="0">
              <a:solidFill>
                <a:srgbClr val="FF0000"/>
              </a:solidFill>
            </a:rPr>
            <a:t> leak mid-stream – solution abandoned when confirmed pipe was fully broken</a:t>
          </a:r>
          <a:endParaRPr lang="en-US" sz="900" kern="1200" dirty="0">
            <a:solidFill>
              <a:srgbClr val="FF0000"/>
            </a:solidFill>
          </a:endParaRPr>
        </a:p>
      </dsp:txBody>
      <dsp:txXfrm>
        <a:off x="30595" y="2142560"/>
        <a:ext cx="1360202" cy="862589"/>
      </dsp:txXfrm>
    </dsp:sp>
    <dsp:sp modelId="{B23FA2B8-A8DE-4BD2-8C99-36C2459D2A42}">
      <dsp:nvSpPr>
        <dsp:cNvPr id="0" name=""/>
        <dsp:cNvSpPr/>
      </dsp:nvSpPr>
      <dsp:spPr>
        <a:xfrm>
          <a:off x="798465" y="2393986"/>
          <a:ext cx="1558471" cy="1558471"/>
        </a:xfrm>
        <a:prstGeom prst="leftCircularArrow">
          <a:avLst>
            <a:gd name="adj1" fmla="val 3149"/>
            <a:gd name="adj2" fmla="val 387537"/>
            <a:gd name="adj3" fmla="val 2163048"/>
            <a:gd name="adj4" fmla="val 9024489"/>
            <a:gd name="adj5" fmla="val 367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3163AB-B6FD-4AC8-AB16-DCE548243AD0}">
      <dsp:nvSpPr>
        <dsp:cNvPr id="0" name=""/>
        <dsp:cNvSpPr/>
      </dsp:nvSpPr>
      <dsp:spPr>
        <a:xfrm>
          <a:off x="317954" y="3031985"/>
          <a:ext cx="1256776" cy="4997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l" defTabSz="444500" rtl="0">
            <a:lnSpc>
              <a:spcPct val="90000"/>
            </a:lnSpc>
            <a:spcBef>
              <a:spcPct val="0"/>
            </a:spcBef>
            <a:spcAft>
              <a:spcPct val="35000"/>
            </a:spcAft>
            <a:buNone/>
          </a:pPr>
          <a:r>
            <a:rPr lang="en-AU" sz="1000" kern="1200" dirty="0">
              <a:latin typeface="Arial" panose="020B0604020202020204"/>
            </a:rPr>
            <a:t>In Situ</a:t>
          </a:r>
          <a:endParaRPr lang="en-US" sz="1000" kern="1200" dirty="0">
            <a:latin typeface="Arial" panose="020B0604020202020204"/>
          </a:endParaRPr>
        </a:p>
      </dsp:txBody>
      <dsp:txXfrm>
        <a:off x="332592" y="3046623"/>
        <a:ext cx="1227500" cy="470502"/>
      </dsp:txXfrm>
    </dsp:sp>
    <dsp:sp modelId="{ACF98AE2-2E61-40B6-A9D4-0A573CCF220F}">
      <dsp:nvSpPr>
        <dsp:cNvPr id="0" name=""/>
        <dsp:cNvSpPr/>
      </dsp:nvSpPr>
      <dsp:spPr>
        <a:xfrm>
          <a:off x="1808461" y="2115724"/>
          <a:ext cx="1413874" cy="11661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57150" lvl="1" indent="-57150" algn="l" defTabSz="400050" rtl="0">
            <a:lnSpc>
              <a:spcPct val="90000"/>
            </a:lnSpc>
            <a:spcBef>
              <a:spcPct val="0"/>
            </a:spcBef>
            <a:spcAft>
              <a:spcPct val="15000"/>
            </a:spcAft>
            <a:buChar char="•"/>
          </a:pPr>
          <a:r>
            <a:rPr lang="en-AU" sz="900" kern="1200" dirty="0">
              <a:solidFill>
                <a:srgbClr val="FF0000"/>
              </a:solidFill>
              <a:latin typeface="Arial" panose="020B0604020202020204"/>
            </a:rPr>
            <a:t> Catenary, pipe-sinking</a:t>
          </a:r>
          <a:r>
            <a:rPr lang="en-AU" sz="900" kern="1200" dirty="0">
              <a:solidFill>
                <a:srgbClr val="FF0000"/>
              </a:solidFill>
            </a:rPr>
            <a:t> </a:t>
          </a:r>
          <a:r>
            <a:rPr lang="en-AU" sz="900" kern="1200" dirty="0">
              <a:solidFill>
                <a:srgbClr val="FF0000"/>
              </a:solidFill>
              <a:latin typeface="Arial" panose="020B0604020202020204"/>
            </a:rPr>
            <a:t>and pipe flotation assessed </a:t>
          </a:r>
          <a:r>
            <a:rPr lang="en-AU" sz="900" kern="1200" dirty="0">
              <a:solidFill>
                <a:srgbClr val="FF0000"/>
              </a:solidFill>
            </a:rPr>
            <a:t>to </a:t>
          </a:r>
          <a:r>
            <a:rPr lang="en-AU" sz="900" kern="1200" dirty="0">
              <a:solidFill>
                <a:srgbClr val="FF0000"/>
              </a:solidFill>
              <a:latin typeface="Arial" panose="020B0604020202020204"/>
            </a:rPr>
            <a:t>be too risky due to existing river conditions</a:t>
          </a:r>
          <a:endParaRPr lang="en-GB" sz="900" kern="1200" dirty="0">
            <a:solidFill>
              <a:srgbClr val="FF0000"/>
            </a:solidFill>
          </a:endParaRPr>
        </a:p>
      </dsp:txBody>
      <dsp:txXfrm>
        <a:off x="1835297" y="2392450"/>
        <a:ext cx="1360202" cy="862589"/>
      </dsp:txXfrm>
    </dsp:sp>
    <dsp:sp modelId="{6EBFA83C-0D65-4BB9-A031-71270431B8BD}">
      <dsp:nvSpPr>
        <dsp:cNvPr id="0" name=""/>
        <dsp:cNvSpPr/>
      </dsp:nvSpPr>
      <dsp:spPr>
        <a:xfrm>
          <a:off x="2591384" y="1399418"/>
          <a:ext cx="1739133" cy="1739133"/>
        </a:xfrm>
        <a:prstGeom prst="circularArrow">
          <a:avLst>
            <a:gd name="adj1" fmla="val 2822"/>
            <a:gd name="adj2" fmla="val 344620"/>
            <a:gd name="adj3" fmla="val 19479870"/>
            <a:gd name="adj4" fmla="val 12575511"/>
            <a:gd name="adj5" fmla="val 329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A5150F-9839-436A-BB03-BBE1BCB8E644}">
      <dsp:nvSpPr>
        <dsp:cNvPr id="0" name=""/>
        <dsp:cNvSpPr/>
      </dsp:nvSpPr>
      <dsp:spPr>
        <a:xfrm>
          <a:off x="2122655" y="1865835"/>
          <a:ext cx="1256776" cy="4997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l" defTabSz="444500" rtl="0">
            <a:lnSpc>
              <a:spcPct val="90000"/>
            </a:lnSpc>
            <a:spcBef>
              <a:spcPct val="0"/>
            </a:spcBef>
            <a:spcAft>
              <a:spcPct val="35000"/>
            </a:spcAft>
            <a:buNone/>
          </a:pPr>
          <a:r>
            <a:rPr lang="en-AU" sz="1000" kern="1200" dirty="0"/>
            <a:t>Temporary crossing </a:t>
          </a:r>
          <a:endParaRPr lang="en-US" sz="1000" kern="1200" dirty="0">
            <a:latin typeface="Arial" panose="020B0604020202020204"/>
          </a:endParaRPr>
        </a:p>
      </dsp:txBody>
      <dsp:txXfrm>
        <a:off x="2137293" y="1880473"/>
        <a:ext cx="1227500" cy="470502"/>
      </dsp:txXfrm>
    </dsp:sp>
    <dsp:sp modelId="{0AD920E6-33F7-4553-A866-72C389A71DF4}">
      <dsp:nvSpPr>
        <dsp:cNvPr id="0" name=""/>
        <dsp:cNvSpPr/>
      </dsp:nvSpPr>
      <dsp:spPr>
        <a:xfrm>
          <a:off x="3613163" y="2115724"/>
          <a:ext cx="1413874" cy="11661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57150" lvl="1" indent="-57150" algn="l" defTabSz="400050" rtl="0">
            <a:lnSpc>
              <a:spcPct val="90000"/>
            </a:lnSpc>
            <a:spcBef>
              <a:spcPct val="0"/>
            </a:spcBef>
            <a:spcAft>
              <a:spcPct val="15000"/>
            </a:spcAft>
            <a:buChar char="•"/>
          </a:pPr>
          <a:r>
            <a:rPr lang="en-AU" sz="900" kern="1200" dirty="0">
              <a:solidFill>
                <a:srgbClr val="00B050"/>
              </a:solidFill>
              <a:latin typeface="Arial" panose="020B0604020202020204"/>
            </a:rPr>
            <a:t>Linked up Jemena with CNG for Lithgow Hospital</a:t>
          </a:r>
        </a:p>
      </dsp:txBody>
      <dsp:txXfrm>
        <a:off x="3639999" y="2142560"/>
        <a:ext cx="1360202" cy="862589"/>
      </dsp:txXfrm>
    </dsp:sp>
    <dsp:sp modelId="{DA8F20D3-7099-4645-AF4B-3FC29DA43277}">
      <dsp:nvSpPr>
        <dsp:cNvPr id="0" name=""/>
        <dsp:cNvSpPr/>
      </dsp:nvSpPr>
      <dsp:spPr>
        <a:xfrm>
          <a:off x="4407868" y="2393986"/>
          <a:ext cx="1558471" cy="1558471"/>
        </a:xfrm>
        <a:prstGeom prst="leftCircularArrow">
          <a:avLst>
            <a:gd name="adj1" fmla="val 3149"/>
            <a:gd name="adj2" fmla="val 387537"/>
            <a:gd name="adj3" fmla="val 2163048"/>
            <a:gd name="adj4" fmla="val 9024489"/>
            <a:gd name="adj5" fmla="val 367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7D302F-278A-4274-A193-6B533D7E3914}">
      <dsp:nvSpPr>
        <dsp:cNvPr id="0" name=""/>
        <dsp:cNvSpPr/>
      </dsp:nvSpPr>
      <dsp:spPr>
        <a:xfrm>
          <a:off x="3927357" y="3031985"/>
          <a:ext cx="1256776" cy="4997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AU" sz="1000" kern="1200" dirty="0">
              <a:latin typeface="Arial" panose="020B0604020202020204"/>
            </a:rPr>
            <a:t>CNG for Lithgow</a:t>
          </a:r>
        </a:p>
      </dsp:txBody>
      <dsp:txXfrm>
        <a:off x="3941995" y="3046623"/>
        <a:ext cx="1227500" cy="470502"/>
      </dsp:txXfrm>
    </dsp:sp>
    <dsp:sp modelId="{9BD8012A-0EC2-4688-B26D-1E169ABADFDF}">
      <dsp:nvSpPr>
        <dsp:cNvPr id="0" name=""/>
        <dsp:cNvSpPr/>
      </dsp:nvSpPr>
      <dsp:spPr>
        <a:xfrm>
          <a:off x="5417865" y="2115724"/>
          <a:ext cx="1413874" cy="11661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57150" lvl="1" indent="-57150" algn="l" defTabSz="400050" rtl="0">
            <a:lnSpc>
              <a:spcPct val="90000"/>
            </a:lnSpc>
            <a:spcBef>
              <a:spcPct val="0"/>
            </a:spcBef>
            <a:spcAft>
              <a:spcPct val="15000"/>
            </a:spcAft>
            <a:buChar char="•"/>
          </a:pPr>
          <a:r>
            <a:rPr lang="en-AU" sz="900" kern="1200" dirty="0">
              <a:solidFill>
                <a:srgbClr val="00B050"/>
              </a:solidFill>
              <a:latin typeface="Arial" panose="020B0604020202020204"/>
            </a:rPr>
            <a:t>Location changed</a:t>
          </a:r>
          <a:endParaRPr lang="en-US" sz="900" kern="1200" dirty="0">
            <a:latin typeface="Arial" panose="020B0604020202020204"/>
          </a:endParaRPr>
        </a:p>
        <a:p>
          <a:pPr marL="57150" lvl="1" indent="-57150" algn="l" defTabSz="400050">
            <a:lnSpc>
              <a:spcPct val="90000"/>
            </a:lnSpc>
            <a:spcBef>
              <a:spcPct val="0"/>
            </a:spcBef>
            <a:spcAft>
              <a:spcPct val="15000"/>
            </a:spcAft>
            <a:buChar char="•"/>
          </a:pPr>
          <a:r>
            <a:rPr lang="en-AU" sz="900" kern="1200" dirty="0">
              <a:solidFill>
                <a:srgbClr val="00B050"/>
              </a:solidFill>
            </a:rPr>
            <a:t> Online in 8 days from rupture</a:t>
          </a:r>
          <a:endParaRPr lang="en-GB" sz="900" kern="1200" dirty="0"/>
        </a:p>
        <a:p>
          <a:pPr marL="57150" lvl="1" indent="-57150" algn="l" defTabSz="400050">
            <a:lnSpc>
              <a:spcPct val="90000"/>
            </a:lnSpc>
            <a:spcBef>
              <a:spcPct val="0"/>
            </a:spcBef>
            <a:spcAft>
              <a:spcPct val="15000"/>
            </a:spcAft>
            <a:buChar char="•"/>
          </a:pPr>
          <a:r>
            <a:rPr lang="en-AU" sz="900" kern="1200" dirty="0">
              <a:solidFill>
                <a:srgbClr val="00B050"/>
              </a:solidFill>
            </a:rPr>
            <a:t>Supplying all residential customers, not the large industrial customers. </a:t>
          </a:r>
          <a:endParaRPr lang="en-US" sz="900" kern="1200" dirty="0">
            <a:solidFill>
              <a:srgbClr val="00B050"/>
            </a:solidFill>
          </a:endParaRPr>
        </a:p>
      </dsp:txBody>
      <dsp:txXfrm>
        <a:off x="5444701" y="2392450"/>
        <a:ext cx="1360202" cy="862589"/>
      </dsp:txXfrm>
    </dsp:sp>
    <dsp:sp modelId="{A4D785C7-48C5-4196-8F31-68CEB071764E}">
      <dsp:nvSpPr>
        <dsp:cNvPr id="0" name=""/>
        <dsp:cNvSpPr/>
      </dsp:nvSpPr>
      <dsp:spPr>
        <a:xfrm>
          <a:off x="6200788" y="1399418"/>
          <a:ext cx="1739133" cy="1739133"/>
        </a:xfrm>
        <a:prstGeom prst="circularArrow">
          <a:avLst>
            <a:gd name="adj1" fmla="val 2822"/>
            <a:gd name="adj2" fmla="val 344620"/>
            <a:gd name="adj3" fmla="val 19479870"/>
            <a:gd name="adj4" fmla="val 12575511"/>
            <a:gd name="adj5" fmla="val 329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121A9D-F2DE-4358-9E72-A4159B367EBB}">
      <dsp:nvSpPr>
        <dsp:cNvPr id="0" name=""/>
        <dsp:cNvSpPr/>
      </dsp:nvSpPr>
      <dsp:spPr>
        <a:xfrm>
          <a:off x="5732059" y="1865835"/>
          <a:ext cx="1256776" cy="4997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l" defTabSz="444500" rtl="0">
            <a:lnSpc>
              <a:spcPct val="90000"/>
            </a:lnSpc>
            <a:spcBef>
              <a:spcPct val="0"/>
            </a:spcBef>
            <a:spcAft>
              <a:spcPct val="35000"/>
            </a:spcAft>
            <a:buNone/>
          </a:pPr>
          <a:r>
            <a:rPr lang="en-AU" sz="1000" kern="1200" dirty="0"/>
            <a:t>LNG solution </a:t>
          </a:r>
          <a:endParaRPr lang="en-US" sz="1000" kern="1200" dirty="0">
            <a:latin typeface="Arial" panose="020B0604020202020204"/>
          </a:endParaRPr>
        </a:p>
      </dsp:txBody>
      <dsp:txXfrm>
        <a:off x="5746697" y="1880473"/>
        <a:ext cx="1227500" cy="470502"/>
      </dsp:txXfrm>
    </dsp:sp>
    <dsp:sp modelId="{1D751E52-5138-4FB4-9E47-618A97020556}">
      <dsp:nvSpPr>
        <dsp:cNvPr id="0" name=""/>
        <dsp:cNvSpPr/>
      </dsp:nvSpPr>
      <dsp:spPr>
        <a:xfrm>
          <a:off x="7222567" y="2115724"/>
          <a:ext cx="1413874" cy="11661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57150" lvl="1" indent="-57150" algn="l" defTabSz="400050">
            <a:lnSpc>
              <a:spcPct val="90000"/>
            </a:lnSpc>
            <a:spcBef>
              <a:spcPct val="0"/>
            </a:spcBef>
            <a:spcAft>
              <a:spcPct val="15000"/>
            </a:spcAft>
            <a:buChar char="•"/>
          </a:pPr>
          <a:r>
            <a:rPr lang="en-AU" sz="900" b="1" kern="1200" dirty="0">
              <a:solidFill>
                <a:srgbClr val="00B050"/>
              </a:solidFill>
            </a:rPr>
            <a:t>Completed within 18 days from first rupture</a:t>
          </a:r>
          <a:endParaRPr lang="en-GB" sz="900" kern="1200" dirty="0"/>
        </a:p>
      </dsp:txBody>
      <dsp:txXfrm>
        <a:off x="7249403" y="2142560"/>
        <a:ext cx="1360202" cy="862589"/>
      </dsp:txXfrm>
    </dsp:sp>
    <dsp:sp modelId="{52A1DA36-73DF-4C29-8F59-897EEE6E52DD}">
      <dsp:nvSpPr>
        <dsp:cNvPr id="0" name=""/>
        <dsp:cNvSpPr/>
      </dsp:nvSpPr>
      <dsp:spPr>
        <a:xfrm>
          <a:off x="8017272" y="2393986"/>
          <a:ext cx="1558471" cy="1558471"/>
        </a:xfrm>
        <a:prstGeom prst="leftCircularArrow">
          <a:avLst>
            <a:gd name="adj1" fmla="val 3149"/>
            <a:gd name="adj2" fmla="val 387537"/>
            <a:gd name="adj3" fmla="val 2163048"/>
            <a:gd name="adj4" fmla="val 9024489"/>
            <a:gd name="adj5" fmla="val 367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ED4D03-5EC6-4CA1-B397-A51C2D34FDDA}">
      <dsp:nvSpPr>
        <dsp:cNvPr id="0" name=""/>
        <dsp:cNvSpPr/>
      </dsp:nvSpPr>
      <dsp:spPr>
        <a:xfrm>
          <a:off x="7536761" y="3031985"/>
          <a:ext cx="1256776" cy="4997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l" defTabSz="444500" rtl="0">
            <a:lnSpc>
              <a:spcPct val="90000"/>
            </a:lnSpc>
            <a:spcBef>
              <a:spcPct val="0"/>
            </a:spcBef>
            <a:spcAft>
              <a:spcPct val="35000"/>
            </a:spcAft>
            <a:buNone/>
          </a:pPr>
          <a:r>
            <a:rPr lang="en-AU" sz="1000" kern="1200" dirty="0"/>
            <a:t>Temporary HDD </a:t>
          </a:r>
          <a:endParaRPr lang="en-US" sz="1000" kern="1200" dirty="0">
            <a:latin typeface="Arial" panose="020B0604020202020204"/>
          </a:endParaRPr>
        </a:p>
      </dsp:txBody>
      <dsp:txXfrm>
        <a:off x="7551399" y="3046623"/>
        <a:ext cx="1227500" cy="470502"/>
      </dsp:txXfrm>
    </dsp:sp>
    <dsp:sp modelId="{22CF7CB9-E0B5-454C-9C03-7E5CDD646EF9}">
      <dsp:nvSpPr>
        <dsp:cNvPr id="0" name=""/>
        <dsp:cNvSpPr/>
      </dsp:nvSpPr>
      <dsp:spPr>
        <a:xfrm>
          <a:off x="9027268" y="2115724"/>
          <a:ext cx="1413874" cy="11661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57150" lvl="1" indent="-57150" algn="l" defTabSz="400050" rtl="0">
            <a:lnSpc>
              <a:spcPct val="90000"/>
            </a:lnSpc>
            <a:spcBef>
              <a:spcPct val="0"/>
            </a:spcBef>
            <a:spcAft>
              <a:spcPct val="15000"/>
            </a:spcAft>
            <a:buChar char="•"/>
          </a:pPr>
          <a:r>
            <a:rPr lang="en-AU" sz="900" kern="1200" dirty="0">
              <a:solidFill>
                <a:srgbClr val="00B050"/>
              </a:solidFill>
              <a:latin typeface="Arial" panose="020B0604020202020204"/>
            </a:rPr>
            <a:t>Completed in </a:t>
          </a:r>
          <a:r>
            <a:rPr lang="en-AU" sz="900" kern="1200" dirty="0">
              <a:solidFill>
                <a:srgbClr val="00B050"/>
              </a:solidFill>
            </a:rPr>
            <a:t>under 7 weeks</a:t>
          </a:r>
          <a:endParaRPr lang="en-US" sz="900" kern="1200" dirty="0"/>
        </a:p>
      </dsp:txBody>
      <dsp:txXfrm>
        <a:off x="9054104" y="2392450"/>
        <a:ext cx="1360202" cy="862589"/>
      </dsp:txXfrm>
    </dsp:sp>
    <dsp:sp modelId="{3FFFC50F-F771-4BCC-B6E5-62BAFD4FC4EF}">
      <dsp:nvSpPr>
        <dsp:cNvPr id="0" name=""/>
        <dsp:cNvSpPr/>
      </dsp:nvSpPr>
      <dsp:spPr>
        <a:xfrm>
          <a:off x="9341463" y="1865835"/>
          <a:ext cx="1256776" cy="4997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l" defTabSz="444500" rtl="0">
            <a:lnSpc>
              <a:spcPct val="90000"/>
            </a:lnSpc>
            <a:spcBef>
              <a:spcPct val="0"/>
            </a:spcBef>
            <a:spcAft>
              <a:spcPct val="35000"/>
            </a:spcAft>
            <a:buNone/>
          </a:pPr>
          <a:r>
            <a:rPr lang="en-AU" sz="1000" kern="1200" dirty="0"/>
            <a:t>Permanent HDD </a:t>
          </a:r>
          <a:endParaRPr lang="en-US" sz="1000" kern="1200" dirty="0">
            <a:latin typeface="Arial" panose="020B0604020202020204"/>
          </a:endParaRPr>
        </a:p>
      </dsp:txBody>
      <dsp:txXfrm>
        <a:off x="9356101" y="1880473"/>
        <a:ext cx="1227500" cy="4705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A86C36-6639-4673-9FFD-17A920EEEF29}">
      <dsp:nvSpPr>
        <dsp:cNvPr id="0" name=""/>
        <dsp:cNvSpPr/>
      </dsp:nvSpPr>
      <dsp:spPr>
        <a:xfrm>
          <a:off x="2207" y="0"/>
          <a:ext cx="3435027" cy="44973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Communications</a:t>
          </a:r>
        </a:p>
      </dsp:txBody>
      <dsp:txXfrm>
        <a:off x="2207" y="1798954"/>
        <a:ext cx="3435027" cy="1798954"/>
      </dsp:txXfrm>
    </dsp:sp>
    <dsp:sp modelId="{0CC845A4-A282-4FA7-96D3-F85FFB137186}">
      <dsp:nvSpPr>
        <dsp:cNvPr id="0" name=""/>
        <dsp:cNvSpPr/>
      </dsp:nvSpPr>
      <dsp:spPr>
        <a:xfrm>
          <a:off x="970906" y="269843"/>
          <a:ext cx="1497629" cy="1497629"/>
        </a:xfrm>
        <a:prstGeom prst="ellipse">
          <a:avLst/>
        </a:prstGeom>
        <a:blipFill>
          <a:blip xmlns:r="http://schemas.openxmlformats.org/officeDocument/2006/relationships" r:embed="rId1" cstate="screen">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9383FD-1A05-4DC6-AB03-9753311ABDB6}">
      <dsp:nvSpPr>
        <dsp:cNvPr id="0" name=""/>
        <dsp:cNvSpPr/>
      </dsp:nvSpPr>
      <dsp:spPr>
        <a:xfrm>
          <a:off x="3540286" y="0"/>
          <a:ext cx="3435027" cy="44973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Roles and Responsibilities</a:t>
          </a:r>
        </a:p>
      </dsp:txBody>
      <dsp:txXfrm>
        <a:off x="3540286" y="1798954"/>
        <a:ext cx="3435027" cy="1798954"/>
      </dsp:txXfrm>
    </dsp:sp>
    <dsp:sp modelId="{8ED3D52A-4308-4920-B8CF-56420907FC7A}">
      <dsp:nvSpPr>
        <dsp:cNvPr id="0" name=""/>
        <dsp:cNvSpPr/>
      </dsp:nvSpPr>
      <dsp:spPr>
        <a:xfrm>
          <a:off x="4508985" y="269843"/>
          <a:ext cx="1497629" cy="1497629"/>
        </a:xfrm>
        <a:prstGeom prst="ellipse">
          <a:avLst/>
        </a:prstGeom>
        <a:blipFill>
          <a:blip xmlns:r="http://schemas.openxmlformats.org/officeDocument/2006/relationships" r:embed="rId2" cstate="screen">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F365B8-D0BB-4BA8-8C01-3A9C7087C7E2}">
      <dsp:nvSpPr>
        <dsp:cNvPr id="0" name=""/>
        <dsp:cNvSpPr/>
      </dsp:nvSpPr>
      <dsp:spPr>
        <a:xfrm>
          <a:off x="7078364" y="0"/>
          <a:ext cx="3435027" cy="44973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Operational Readiness</a:t>
          </a:r>
        </a:p>
      </dsp:txBody>
      <dsp:txXfrm>
        <a:off x="7078364" y="1798954"/>
        <a:ext cx="3435027" cy="1798954"/>
      </dsp:txXfrm>
    </dsp:sp>
    <dsp:sp modelId="{E12F9A3A-69E3-4035-B835-FA710FBE6C15}">
      <dsp:nvSpPr>
        <dsp:cNvPr id="0" name=""/>
        <dsp:cNvSpPr/>
      </dsp:nvSpPr>
      <dsp:spPr>
        <a:xfrm>
          <a:off x="8047063" y="269843"/>
          <a:ext cx="1497629" cy="1497629"/>
        </a:xfrm>
        <a:prstGeom prst="ellipse">
          <a:avLst/>
        </a:prstGeom>
        <a:blipFill>
          <a:blip xmlns:r="http://schemas.openxmlformats.org/officeDocument/2006/relationships" r:embed="rId3" cstate="screen">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576ADB-536E-4642-A10E-BE4AD9F73D7D}">
      <dsp:nvSpPr>
        <dsp:cNvPr id="0" name=""/>
        <dsp:cNvSpPr/>
      </dsp:nvSpPr>
      <dsp:spPr>
        <a:xfrm>
          <a:off x="420623" y="3597909"/>
          <a:ext cx="9674352" cy="674608"/>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F5979D-B503-A84C-8FA1-CBFCF8D1D183}" type="datetimeFigureOut">
              <a:rPr lang="en-AU" smtClean="0"/>
              <a:t>24/11/2023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25E3FF-8322-2B4E-8BBB-61235FF0385B}" type="slidenum">
              <a:rPr lang="en-AU" smtClean="0"/>
              <a:t>‹#›</a:t>
            </a:fld>
            <a:endParaRPr lang="en-AU"/>
          </a:p>
        </p:txBody>
      </p:sp>
    </p:spTree>
    <p:extLst>
      <p:ext uri="{BB962C8B-B14F-4D97-AF65-F5344CB8AC3E}">
        <p14:creationId xmlns:p14="http://schemas.microsoft.com/office/powerpoint/2010/main" val="324928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TALKING POINTS:</a:t>
            </a:r>
          </a:p>
          <a:p>
            <a:pPr marL="171450" indent="-171450">
              <a:buFont typeface="Arial" panose="020B0604020202020204" pitchFamily="34" charset="0"/>
              <a:buChar char="•"/>
            </a:pPr>
            <a:r>
              <a:rPr lang="en-AU" dirty="0"/>
              <a:t>Happened in cold snap</a:t>
            </a:r>
          </a:p>
          <a:p>
            <a:pPr marL="171450" indent="-171450">
              <a:buFont typeface="Arial" panose="020B0604020202020204" pitchFamily="34" charset="0"/>
              <a:buChar char="•"/>
            </a:pPr>
            <a:r>
              <a:rPr lang="en-AU" dirty="0"/>
              <a:t>Major towns cut off from supply</a:t>
            </a:r>
          </a:p>
          <a:p>
            <a:pPr marL="171450" indent="-171450">
              <a:buFont typeface="Arial" panose="020B0604020202020204" pitchFamily="34" charset="0"/>
              <a:buChar char="•"/>
            </a:pPr>
            <a:r>
              <a:rPr lang="en-AU" dirty="0"/>
              <a:t>Jemena managing networks issues</a:t>
            </a:r>
          </a:p>
          <a:p>
            <a:pPr marL="171450" indent="-171450">
              <a:buFont typeface="Arial" panose="020B0604020202020204" pitchFamily="34" charset="0"/>
              <a:buChar char="•"/>
            </a:pPr>
            <a:r>
              <a:rPr lang="en-AU" dirty="0"/>
              <a:t>Widespread coverage</a:t>
            </a:r>
          </a:p>
        </p:txBody>
      </p:sp>
      <p:sp>
        <p:nvSpPr>
          <p:cNvPr id="4" name="Slide Number Placeholder 3"/>
          <p:cNvSpPr>
            <a:spLocks noGrp="1"/>
          </p:cNvSpPr>
          <p:nvPr>
            <p:ph type="sldNum" sz="quarter" idx="5"/>
          </p:nvPr>
        </p:nvSpPr>
        <p:spPr/>
        <p:txBody>
          <a:bodyPr/>
          <a:lstStyle/>
          <a:p>
            <a:fld id="{0B25E3FF-8322-2B4E-8BBB-61235FF0385B}" type="slidenum">
              <a:rPr lang="en-AU" smtClean="0"/>
              <a:t>4</a:t>
            </a:fld>
            <a:endParaRPr lang="en-AU"/>
          </a:p>
        </p:txBody>
      </p:sp>
    </p:spTree>
    <p:extLst>
      <p:ext uri="{BB962C8B-B14F-4D97-AF65-F5344CB8AC3E}">
        <p14:creationId xmlns:p14="http://schemas.microsoft.com/office/powerpoint/2010/main" val="2504944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TALKING POINTS:</a:t>
            </a:r>
          </a:p>
          <a:p>
            <a:pPr marL="171450" indent="-171450">
              <a:buFont typeface="Arial" panose="020B0604020202020204" pitchFamily="34" charset="0"/>
              <a:buChar char="•"/>
            </a:pPr>
            <a:r>
              <a:rPr lang="en-AU" dirty="0"/>
              <a:t>In reality, much more complex</a:t>
            </a:r>
          </a:p>
          <a:p>
            <a:pPr marL="171450" indent="-171450">
              <a:buFont typeface="Arial" panose="020B0604020202020204" pitchFamily="34" charset="0"/>
              <a:buChar char="•"/>
            </a:pPr>
            <a:r>
              <a:rPr lang="en-AU" dirty="0"/>
              <a:t>Multiple repairs and activities</a:t>
            </a:r>
          </a:p>
          <a:p>
            <a:pPr marL="171450" indent="-171450">
              <a:buFont typeface="Arial" panose="020B0604020202020204" pitchFamily="34" charset="0"/>
              <a:buChar char="•"/>
            </a:pPr>
            <a:r>
              <a:rPr lang="en-AU" dirty="0"/>
              <a:t>Permanent Risk Engineer to manage it all</a:t>
            </a:r>
          </a:p>
          <a:p>
            <a:pPr marL="171450" indent="-171450">
              <a:buFont typeface="Arial" panose="020B0604020202020204" pitchFamily="34" charset="0"/>
              <a:buChar char="•"/>
            </a:pPr>
            <a:r>
              <a:rPr lang="en-AU" dirty="0"/>
              <a:t>SMS’ prior to commissioning the chance to catch all actions</a:t>
            </a:r>
          </a:p>
          <a:p>
            <a:pPr marL="171450" indent="-171450">
              <a:buFont typeface="Arial" panose="020B0604020202020204" pitchFamily="34" charset="0"/>
              <a:buChar char="•"/>
            </a:pPr>
            <a:r>
              <a:rPr lang="en-AU" dirty="0"/>
              <a:t>Failure SMS came later</a:t>
            </a:r>
          </a:p>
        </p:txBody>
      </p:sp>
      <p:sp>
        <p:nvSpPr>
          <p:cNvPr id="4" name="Slide Number Placeholder 3"/>
          <p:cNvSpPr>
            <a:spLocks noGrp="1"/>
          </p:cNvSpPr>
          <p:nvPr>
            <p:ph type="sldNum" sz="quarter" idx="5"/>
          </p:nvPr>
        </p:nvSpPr>
        <p:spPr/>
        <p:txBody>
          <a:bodyPr/>
          <a:lstStyle/>
          <a:p>
            <a:fld id="{0B25E3FF-8322-2B4E-8BBB-61235FF0385B}" type="slidenum">
              <a:rPr lang="en-AU" smtClean="0"/>
              <a:t>15</a:t>
            </a:fld>
            <a:endParaRPr lang="en-AU"/>
          </a:p>
        </p:txBody>
      </p:sp>
    </p:spTree>
    <p:extLst>
      <p:ext uri="{BB962C8B-B14F-4D97-AF65-F5344CB8AC3E}">
        <p14:creationId xmlns:p14="http://schemas.microsoft.com/office/powerpoint/2010/main" val="1795160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TALKING POINTS:</a:t>
            </a:r>
          </a:p>
          <a:p>
            <a:pPr marL="171450" indent="-171450">
              <a:buFont typeface="Arial" panose="020B0604020202020204" pitchFamily="34" charset="0"/>
              <a:buChar char="•"/>
            </a:pPr>
            <a:r>
              <a:rPr lang="en-AU" dirty="0"/>
              <a:t>Clause 10.9 says Failure Review SMS needs to identify root cause</a:t>
            </a:r>
          </a:p>
          <a:p>
            <a:pPr marL="171450" indent="-171450">
              <a:buFont typeface="Arial" panose="020B0604020202020204" pitchFamily="34" charset="0"/>
              <a:buChar char="•"/>
            </a:pPr>
            <a:r>
              <a:rPr lang="en-AU" dirty="0"/>
              <a:t>For YLP Emergency we could only proceed on apparent cause – break in river crossing</a:t>
            </a:r>
          </a:p>
          <a:p>
            <a:pPr marL="171450" indent="-171450">
              <a:buFont typeface="Arial" panose="020B0604020202020204" pitchFamily="34" charset="0"/>
              <a:buChar char="•"/>
            </a:pPr>
            <a:r>
              <a:rPr lang="en-AU" dirty="0"/>
              <a:t>Tended to rest of clause obligations – FFS @MAOP, Residual risks ALARP, PIMP review</a:t>
            </a:r>
          </a:p>
          <a:p>
            <a:pPr marL="171450" indent="-171450">
              <a:buFont typeface="Arial" panose="020B0604020202020204" pitchFamily="34" charset="0"/>
              <a:buChar char="•"/>
            </a:pPr>
            <a:r>
              <a:rPr lang="en-AU" dirty="0"/>
              <a:t>Root cause still under investigation</a:t>
            </a:r>
          </a:p>
          <a:p>
            <a:pPr marL="171450" indent="-171450">
              <a:buFont typeface="Arial" panose="020B0604020202020204" pitchFamily="34" charset="0"/>
              <a:buChar char="•"/>
            </a:pPr>
            <a:r>
              <a:rPr lang="en-AU" dirty="0"/>
              <a:t>Needed access to the ends of the mainline pipe (metallurgical)</a:t>
            </a:r>
          </a:p>
        </p:txBody>
      </p:sp>
      <p:sp>
        <p:nvSpPr>
          <p:cNvPr id="4" name="Slide Number Placeholder 3"/>
          <p:cNvSpPr>
            <a:spLocks noGrp="1"/>
          </p:cNvSpPr>
          <p:nvPr>
            <p:ph type="sldNum" sz="quarter" idx="5"/>
          </p:nvPr>
        </p:nvSpPr>
        <p:spPr/>
        <p:txBody>
          <a:bodyPr/>
          <a:lstStyle/>
          <a:p>
            <a:fld id="{0B25E3FF-8322-2B4E-8BBB-61235FF0385B}" type="slidenum">
              <a:rPr lang="en-AU" smtClean="0"/>
              <a:t>16</a:t>
            </a:fld>
            <a:endParaRPr lang="en-AU"/>
          </a:p>
        </p:txBody>
      </p:sp>
    </p:spTree>
    <p:extLst>
      <p:ext uri="{BB962C8B-B14F-4D97-AF65-F5344CB8AC3E}">
        <p14:creationId xmlns:p14="http://schemas.microsoft.com/office/powerpoint/2010/main" val="3124827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TALKING POINTS:</a:t>
            </a:r>
          </a:p>
          <a:p>
            <a:pPr marL="171450" indent="-171450">
              <a:buFont typeface="Arial" panose="020B0604020202020204" pitchFamily="34" charset="0"/>
              <a:buChar char="•"/>
            </a:pPr>
            <a:r>
              <a:rPr lang="en-AU" dirty="0"/>
              <a:t>Second flood – just after temporary string installed</a:t>
            </a:r>
          </a:p>
          <a:p>
            <a:pPr marL="171450" indent="-171450">
              <a:buFont typeface="Arial" panose="020B0604020202020204" pitchFamily="34" charset="0"/>
              <a:buChar char="•"/>
            </a:pPr>
            <a:r>
              <a:rPr lang="en-AU" dirty="0"/>
              <a:t>Needed to demobilise &amp; lost 2 -3 days of progress</a:t>
            </a:r>
          </a:p>
          <a:p>
            <a:pPr marL="171450" indent="-171450">
              <a:buFont typeface="Arial" panose="020B0604020202020204" pitchFamily="34" charset="0"/>
              <a:buChar char="•"/>
            </a:pPr>
            <a:r>
              <a:rPr lang="en-AU" dirty="0"/>
              <a:t>Hazards still exist in emergency environment</a:t>
            </a:r>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0B25E3FF-8322-2B4E-8BBB-61235FF0385B}" type="slidenum">
              <a:rPr lang="en-AU" smtClean="0"/>
              <a:t>17</a:t>
            </a:fld>
            <a:endParaRPr lang="en-AU"/>
          </a:p>
        </p:txBody>
      </p:sp>
    </p:spTree>
    <p:extLst>
      <p:ext uri="{BB962C8B-B14F-4D97-AF65-F5344CB8AC3E}">
        <p14:creationId xmlns:p14="http://schemas.microsoft.com/office/powerpoint/2010/main" val="3641580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TALKING POINTS:</a:t>
            </a:r>
          </a:p>
          <a:p>
            <a:pPr marL="171450" indent="-171450">
              <a:buFont typeface="Arial" panose="020B0604020202020204" pitchFamily="34" charset="0"/>
              <a:buChar char="•"/>
            </a:pPr>
            <a:r>
              <a:rPr lang="en-AU" dirty="0"/>
              <a:t>No better time to review and update </a:t>
            </a:r>
          </a:p>
          <a:p>
            <a:pPr marL="171450" indent="-171450">
              <a:buFont typeface="Arial" panose="020B0604020202020204" pitchFamily="34" charset="0"/>
              <a:buChar char="•"/>
            </a:pPr>
            <a:r>
              <a:rPr lang="en-AU" dirty="0"/>
              <a:t>Emergency still fresh in our minds</a:t>
            </a:r>
          </a:p>
          <a:p>
            <a:pPr marL="171450" indent="-171450">
              <a:buFont typeface="Arial" panose="020B0604020202020204" pitchFamily="34" charset="0"/>
              <a:buChar char="•"/>
            </a:pPr>
            <a:r>
              <a:rPr lang="en-AU" dirty="0"/>
              <a:t>Exceptional performance, but always opportunities to improve</a:t>
            </a:r>
          </a:p>
        </p:txBody>
      </p:sp>
      <p:sp>
        <p:nvSpPr>
          <p:cNvPr id="4" name="Slide Number Placeholder 3"/>
          <p:cNvSpPr>
            <a:spLocks noGrp="1"/>
          </p:cNvSpPr>
          <p:nvPr>
            <p:ph type="sldNum" sz="quarter" idx="5"/>
          </p:nvPr>
        </p:nvSpPr>
        <p:spPr/>
        <p:txBody>
          <a:bodyPr/>
          <a:lstStyle/>
          <a:p>
            <a:fld id="{0B25E3FF-8322-2B4E-8BBB-61235FF0385B}" type="slidenum">
              <a:rPr lang="en-AU" smtClean="0"/>
              <a:t>18</a:t>
            </a:fld>
            <a:endParaRPr lang="en-AU"/>
          </a:p>
        </p:txBody>
      </p:sp>
    </p:spTree>
    <p:extLst>
      <p:ext uri="{BB962C8B-B14F-4D97-AF65-F5344CB8AC3E}">
        <p14:creationId xmlns:p14="http://schemas.microsoft.com/office/powerpoint/2010/main" val="1965989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TALKING POINTS:</a:t>
            </a:r>
          </a:p>
          <a:p>
            <a:pPr marL="171450" indent="-171450">
              <a:buFont typeface="Arial" panose="020B0604020202020204" pitchFamily="34" charset="0"/>
              <a:buChar char="•"/>
            </a:pPr>
            <a:r>
              <a:rPr lang="en-AU" dirty="0"/>
              <a:t>Failure in Macquarie River during flood</a:t>
            </a:r>
          </a:p>
          <a:p>
            <a:pPr marL="171450" indent="-171450">
              <a:buFont typeface="Arial" panose="020B0604020202020204" pitchFamily="34" charset="0"/>
              <a:buChar char="•"/>
            </a:pPr>
            <a:r>
              <a:rPr lang="en-AU" dirty="0"/>
              <a:t>Location of failure inaccessible</a:t>
            </a:r>
          </a:p>
          <a:p>
            <a:pPr marL="171450" indent="-171450">
              <a:buFont typeface="Arial" panose="020B0604020202020204" pitchFamily="34" charset="0"/>
              <a:buChar char="•"/>
            </a:pPr>
            <a:r>
              <a:rPr lang="en-AU" dirty="0"/>
              <a:t>Gas release witnessed by landholder (and subsequently operations tech)</a:t>
            </a:r>
          </a:p>
          <a:p>
            <a:pPr marL="171450" indent="-171450">
              <a:buFont typeface="Arial" panose="020B0604020202020204" pitchFamily="34" charset="0"/>
              <a:buChar char="•"/>
            </a:pPr>
            <a:r>
              <a:rPr lang="en-AU" dirty="0"/>
              <a:t>Line isolated by automatic line breaks on MLV’s</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0B25E3FF-8322-2B4E-8BBB-61235FF0385B}" type="slidenum">
              <a:rPr lang="en-AU" smtClean="0"/>
              <a:t>5</a:t>
            </a:fld>
            <a:endParaRPr lang="en-AU"/>
          </a:p>
        </p:txBody>
      </p:sp>
    </p:spTree>
    <p:extLst>
      <p:ext uri="{BB962C8B-B14F-4D97-AF65-F5344CB8AC3E}">
        <p14:creationId xmlns:p14="http://schemas.microsoft.com/office/powerpoint/2010/main" val="1828962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TALKING POINTS:</a:t>
            </a:r>
          </a:p>
          <a:p>
            <a:pPr marL="171450" indent="-171450">
              <a:buFont typeface="Arial" panose="020B0604020202020204" pitchFamily="34" charset="0"/>
              <a:buChar char="•"/>
            </a:pPr>
            <a:r>
              <a:rPr lang="en-AU" dirty="0"/>
              <a:t>Many moving parts</a:t>
            </a:r>
          </a:p>
          <a:p>
            <a:pPr marL="171450" indent="-171450">
              <a:buFont typeface="Arial" panose="020B0604020202020204" pitchFamily="34" charset="0"/>
              <a:buChar char="•"/>
            </a:pPr>
            <a:r>
              <a:rPr lang="en-AU" dirty="0"/>
              <a:t>In-situ repair not practicable</a:t>
            </a:r>
          </a:p>
          <a:p>
            <a:pPr marL="171450" indent="-171450">
              <a:buFont typeface="Arial" panose="020B0604020202020204" pitchFamily="34" charset="0"/>
              <a:buChar char="•"/>
            </a:pPr>
            <a:r>
              <a:rPr lang="en-AU" dirty="0"/>
              <a:t>Insertion not practicable</a:t>
            </a:r>
          </a:p>
          <a:p>
            <a:pPr marL="171450" indent="-171450">
              <a:buFont typeface="Arial" panose="020B0604020202020204" pitchFamily="34" charset="0"/>
              <a:buChar char="•"/>
            </a:pPr>
            <a:r>
              <a:rPr lang="en-AU" dirty="0"/>
              <a:t>LNG</a:t>
            </a:r>
          </a:p>
          <a:p>
            <a:pPr marL="171450" indent="-171450">
              <a:buFont typeface="Arial" panose="020B0604020202020204" pitchFamily="34" charset="0"/>
              <a:buChar char="•"/>
            </a:pPr>
            <a:r>
              <a:rPr lang="en-AU" dirty="0"/>
              <a:t>Temporary HDD selected in preference to dragging string across</a:t>
            </a:r>
          </a:p>
          <a:p>
            <a:pPr marL="171450" indent="-171450">
              <a:buFont typeface="Arial" panose="020B0604020202020204" pitchFamily="34" charset="0"/>
              <a:buChar char="•"/>
            </a:pPr>
            <a:r>
              <a:rPr lang="en-AU" dirty="0"/>
              <a:t>Perm repair quite conventional</a:t>
            </a:r>
          </a:p>
        </p:txBody>
      </p:sp>
      <p:sp>
        <p:nvSpPr>
          <p:cNvPr id="4" name="Slide Number Placeholder 3"/>
          <p:cNvSpPr>
            <a:spLocks noGrp="1"/>
          </p:cNvSpPr>
          <p:nvPr>
            <p:ph type="sldNum" sz="quarter" idx="5"/>
          </p:nvPr>
        </p:nvSpPr>
        <p:spPr/>
        <p:txBody>
          <a:bodyPr/>
          <a:lstStyle/>
          <a:p>
            <a:fld id="{0B25E3FF-8322-2B4E-8BBB-61235FF0385B}" type="slidenum">
              <a:rPr lang="en-AU" smtClean="0"/>
              <a:t>7</a:t>
            </a:fld>
            <a:endParaRPr lang="en-AU"/>
          </a:p>
        </p:txBody>
      </p:sp>
    </p:spTree>
    <p:extLst>
      <p:ext uri="{BB962C8B-B14F-4D97-AF65-F5344CB8AC3E}">
        <p14:creationId xmlns:p14="http://schemas.microsoft.com/office/powerpoint/2010/main" val="929782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TALKING POINTS:</a:t>
            </a:r>
          </a:p>
          <a:p>
            <a:pPr marL="171450" indent="-171450">
              <a:buFont typeface="Arial" panose="020B0604020202020204" pitchFamily="34" charset="0"/>
              <a:buChar char="•"/>
            </a:pPr>
            <a:r>
              <a:rPr lang="en-AU" dirty="0"/>
              <a:t>LNG solution very quick </a:t>
            </a:r>
          </a:p>
          <a:p>
            <a:pPr marL="171450" indent="-171450">
              <a:buFont typeface="Arial" panose="020B0604020202020204" pitchFamily="34" charset="0"/>
              <a:buChar char="•"/>
            </a:pPr>
            <a:r>
              <a:rPr lang="en-AU" dirty="0"/>
              <a:t>Maintained min supply and allowed re-lighting</a:t>
            </a:r>
          </a:p>
        </p:txBody>
      </p:sp>
      <p:sp>
        <p:nvSpPr>
          <p:cNvPr id="4" name="Slide Number Placeholder 3"/>
          <p:cNvSpPr>
            <a:spLocks noGrp="1"/>
          </p:cNvSpPr>
          <p:nvPr>
            <p:ph type="sldNum" sz="quarter" idx="5"/>
          </p:nvPr>
        </p:nvSpPr>
        <p:spPr/>
        <p:txBody>
          <a:bodyPr/>
          <a:lstStyle/>
          <a:p>
            <a:fld id="{0B25E3FF-8322-2B4E-8BBB-61235FF0385B}" type="slidenum">
              <a:rPr lang="en-AU" smtClean="0"/>
              <a:t>8</a:t>
            </a:fld>
            <a:endParaRPr lang="en-AU"/>
          </a:p>
        </p:txBody>
      </p:sp>
    </p:spTree>
    <p:extLst>
      <p:ext uri="{BB962C8B-B14F-4D97-AF65-F5344CB8AC3E}">
        <p14:creationId xmlns:p14="http://schemas.microsoft.com/office/powerpoint/2010/main" val="3262459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TALKING POINTS:</a:t>
            </a:r>
          </a:p>
          <a:p>
            <a:pPr marL="171450" indent="-171450">
              <a:buFont typeface="Arial" panose="020B0604020202020204" pitchFamily="34" charset="0"/>
              <a:buChar char="•"/>
            </a:pPr>
            <a:r>
              <a:rPr lang="en-AU" dirty="0"/>
              <a:t>Selected HDD given that rig was there.  Just to smooth out profile.  No drill – just pushed </a:t>
            </a:r>
            <a:r>
              <a:rPr lang="en-AU"/>
              <a:t>through banks</a:t>
            </a:r>
            <a:endParaRPr lang="en-AU" dirty="0"/>
          </a:p>
          <a:p>
            <a:pPr marL="171450" indent="-171450">
              <a:buFont typeface="Arial" panose="020B0604020202020204" pitchFamily="34" charset="0"/>
              <a:buChar char="•"/>
            </a:pPr>
            <a:r>
              <a:rPr lang="en-AU" dirty="0"/>
              <a:t>Utilised drill pipe and inserted</a:t>
            </a:r>
          </a:p>
          <a:p>
            <a:pPr marL="171450" indent="-171450">
              <a:buFont typeface="Arial" panose="020B0604020202020204" pitchFamily="34" charset="0"/>
              <a:buChar char="•"/>
            </a:pPr>
            <a:r>
              <a:rPr lang="en-AU" dirty="0"/>
              <a:t>Tricky with river – novel use of drones for isolations</a:t>
            </a:r>
          </a:p>
        </p:txBody>
      </p:sp>
      <p:sp>
        <p:nvSpPr>
          <p:cNvPr id="4" name="Slide Number Placeholder 3"/>
          <p:cNvSpPr>
            <a:spLocks noGrp="1"/>
          </p:cNvSpPr>
          <p:nvPr>
            <p:ph type="sldNum" sz="quarter" idx="5"/>
          </p:nvPr>
        </p:nvSpPr>
        <p:spPr/>
        <p:txBody>
          <a:bodyPr/>
          <a:lstStyle/>
          <a:p>
            <a:fld id="{0B25E3FF-8322-2B4E-8BBB-61235FF0385B}" type="slidenum">
              <a:rPr lang="en-AU" smtClean="0"/>
              <a:t>9</a:t>
            </a:fld>
            <a:endParaRPr lang="en-AU"/>
          </a:p>
        </p:txBody>
      </p:sp>
    </p:spTree>
    <p:extLst>
      <p:ext uri="{BB962C8B-B14F-4D97-AF65-F5344CB8AC3E}">
        <p14:creationId xmlns:p14="http://schemas.microsoft.com/office/powerpoint/2010/main" val="802254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TALKING POINTS:</a:t>
            </a:r>
          </a:p>
          <a:p>
            <a:pPr marL="171450" indent="-171450">
              <a:buFont typeface="Arial" panose="020B0604020202020204" pitchFamily="34" charset="0"/>
              <a:buChar char="•"/>
            </a:pPr>
            <a:r>
              <a:rPr lang="en-AU" dirty="0"/>
              <a:t>Conventional HDD</a:t>
            </a:r>
          </a:p>
          <a:p>
            <a:pPr marL="171450" indent="-171450">
              <a:buFont typeface="Arial" panose="020B0604020202020204" pitchFamily="34" charset="0"/>
              <a:buChar char="•"/>
            </a:pPr>
            <a:r>
              <a:rPr lang="en-AU" dirty="0"/>
              <a:t>Needed Geotech dill first</a:t>
            </a:r>
          </a:p>
          <a:p>
            <a:pPr marL="171450" indent="-171450">
              <a:buFont typeface="Arial" panose="020B0604020202020204" pitchFamily="34" charset="0"/>
              <a:buChar char="•"/>
            </a:pPr>
            <a:r>
              <a:rPr lang="en-AU" dirty="0"/>
              <a:t>Needed to stay within easement and avoid existing pipe</a:t>
            </a:r>
          </a:p>
          <a:p>
            <a:pPr marL="171450" indent="-171450">
              <a:buFont typeface="Arial" panose="020B0604020202020204" pitchFamily="34" charset="0"/>
              <a:buChar char="•"/>
            </a:pPr>
            <a:r>
              <a:rPr lang="en-AU" dirty="0"/>
              <a:t>Running concurrently with temporary solution</a:t>
            </a:r>
          </a:p>
        </p:txBody>
      </p:sp>
      <p:sp>
        <p:nvSpPr>
          <p:cNvPr id="4" name="Slide Number Placeholder 3"/>
          <p:cNvSpPr>
            <a:spLocks noGrp="1"/>
          </p:cNvSpPr>
          <p:nvPr>
            <p:ph type="sldNum" sz="quarter" idx="5"/>
          </p:nvPr>
        </p:nvSpPr>
        <p:spPr/>
        <p:txBody>
          <a:bodyPr/>
          <a:lstStyle/>
          <a:p>
            <a:fld id="{0B25E3FF-8322-2B4E-8BBB-61235FF0385B}" type="slidenum">
              <a:rPr lang="en-AU" smtClean="0"/>
              <a:t>10</a:t>
            </a:fld>
            <a:endParaRPr lang="en-AU"/>
          </a:p>
        </p:txBody>
      </p:sp>
    </p:spTree>
    <p:extLst>
      <p:ext uri="{BB962C8B-B14F-4D97-AF65-F5344CB8AC3E}">
        <p14:creationId xmlns:p14="http://schemas.microsoft.com/office/powerpoint/2010/main" val="1803619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TALKING POINTS:</a:t>
            </a:r>
          </a:p>
          <a:p>
            <a:pPr marL="171450" indent="-171450">
              <a:buFont typeface="Arial" panose="020B0604020202020204" pitchFamily="34" charset="0"/>
              <a:buChar char="•"/>
            </a:pPr>
            <a:r>
              <a:rPr lang="en-AU" dirty="0"/>
              <a:t>Needed open pathway to communicate between Site and Office design teams</a:t>
            </a:r>
          </a:p>
          <a:p>
            <a:pPr marL="171450" indent="-171450">
              <a:buFont typeface="Arial" panose="020B0604020202020204" pitchFamily="34" charset="0"/>
              <a:buChar char="•"/>
            </a:pPr>
            <a:r>
              <a:rPr lang="en-AU" dirty="0"/>
              <a:t>2 critical documents – layout and P&amp;ID</a:t>
            </a:r>
          </a:p>
          <a:p>
            <a:pPr marL="171450" indent="-171450">
              <a:buFont typeface="Arial" panose="020B0604020202020204" pitchFamily="34" charset="0"/>
              <a:buChar char="•"/>
            </a:pPr>
            <a:r>
              <a:rPr lang="en-AU" dirty="0"/>
              <a:t>Changing daily</a:t>
            </a:r>
          </a:p>
          <a:p>
            <a:pPr marL="171450" indent="-171450">
              <a:buFont typeface="Arial" panose="020B0604020202020204" pitchFamily="34" charset="0"/>
              <a:buChar char="•"/>
            </a:pPr>
            <a:r>
              <a:rPr lang="en-AU" dirty="0"/>
              <a:t>Too frequent for formal document control – needed light method</a:t>
            </a:r>
          </a:p>
        </p:txBody>
      </p:sp>
      <p:sp>
        <p:nvSpPr>
          <p:cNvPr id="4" name="Slide Number Placeholder 3"/>
          <p:cNvSpPr>
            <a:spLocks noGrp="1"/>
          </p:cNvSpPr>
          <p:nvPr>
            <p:ph type="sldNum" sz="quarter" idx="5"/>
          </p:nvPr>
        </p:nvSpPr>
        <p:spPr/>
        <p:txBody>
          <a:bodyPr/>
          <a:lstStyle/>
          <a:p>
            <a:fld id="{0B25E3FF-8322-2B4E-8BBB-61235FF0385B}" type="slidenum">
              <a:rPr lang="en-AU" smtClean="0"/>
              <a:t>12</a:t>
            </a:fld>
            <a:endParaRPr lang="en-AU"/>
          </a:p>
        </p:txBody>
      </p:sp>
    </p:spTree>
    <p:extLst>
      <p:ext uri="{BB962C8B-B14F-4D97-AF65-F5344CB8AC3E}">
        <p14:creationId xmlns:p14="http://schemas.microsoft.com/office/powerpoint/2010/main" val="1833170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TALKING POINTS:</a:t>
            </a:r>
          </a:p>
          <a:p>
            <a:pPr marL="171450" indent="-171450">
              <a:buFont typeface="Arial" panose="020B0604020202020204" pitchFamily="34" charset="0"/>
              <a:buChar char="•"/>
            </a:pPr>
            <a:r>
              <a:rPr lang="en-AU" dirty="0"/>
              <a:t>Seems like a strange inclusion in the standard</a:t>
            </a:r>
          </a:p>
          <a:p>
            <a:pPr marL="171450" indent="-171450">
              <a:buFont typeface="Arial" panose="020B0604020202020204" pitchFamily="34" charset="0"/>
              <a:buChar char="•"/>
            </a:pPr>
            <a:r>
              <a:rPr lang="en-AU" dirty="0"/>
              <a:t>Responders and Emergency Services</a:t>
            </a:r>
          </a:p>
          <a:p>
            <a:pPr marL="171450" indent="-171450">
              <a:buFont typeface="Arial" panose="020B0604020202020204" pitchFamily="34" charset="0"/>
              <a:buChar char="•"/>
            </a:pPr>
            <a:r>
              <a:rPr lang="en-AU" dirty="0"/>
              <a:t>State Authorities</a:t>
            </a:r>
          </a:p>
          <a:p>
            <a:pPr marL="171450" indent="-171450">
              <a:buFont typeface="Arial" panose="020B0604020202020204" pitchFamily="34" charset="0"/>
              <a:buChar char="•"/>
            </a:pPr>
            <a:r>
              <a:rPr lang="en-AU" dirty="0"/>
              <a:t>APA’s Emergency structure – Emergency and Business Continuity (twice daily)</a:t>
            </a:r>
          </a:p>
          <a:p>
            <a:pPr marL="171450" indent="-171450">
              <a:buFont typeface="Arial" panose="020B0604020202020204" pitchFamily="34" charset="0"/>
              <a:buChar char="•"/>
            </a:pPr>
            <a:r>
              <a:rPr lang="en-AU" dirty="0"/>
              <a:t>BE PREPARED – resource accordingly</a:t>
            </a:r>
          </a:p>
        </p:txBody>
      </p:sp>
      <p:sp>
        <p:nvSpPr>
          <p:cNvPr id="4" name="Slide Number Placeholder 3"/>
          <p:cNvSpPr>
            <a:spLocks noGrp="1"/>
          </p:cNvSpPr>
          <p:nvPr>
            <p:ph type="sldNum" sz="quarter" idx="5"/>
          </p:nvPr>
        </p:nvSpPr>
        <p:spPr/>
        <p:txBody>
          <a:bodyPr/>
          <a:lstStyle/>
          <a:p>
            <a:fld id="{0B25E3FF-8322-2B4E-8BBB-61235FF0385B}" type="slidenum">
              <a:rPr lang="en-AU" smtClean="0"/>
              <a:t>13</a:t>
            </a:fld>
            <a:endParaRPr lang="en-AU"/>
          </a:p>
        </p:txBody>
      </p:sp>
    </p:spTree>
    <p:extLst>
      <p:ext uri="{BB962C8B-B14F-4D97-AF65-F5344CB8AC3E}">
        <p14:creationId xmlns:p14="http://schemas.microsoft.com/office/powerpoint/2010/main" val="1351181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TALKING POINTS:</a:t>
            </a:r>
          </a:p>
          <a:p>
            <a:pPr marL="171450" indent="-171450">
              <a:buFont typeface="Arial" panose="020B0604020202020204" pitchFamily="34" charset="0"/>
              <a:buChar char="•"/>
            </a:pPr>
            <a:r>
              <a:rPr lang="en-AU" dirty="0"/>
              <a:t>Flow chart in the standard.</a:t>
            </a:r>
          </a:p>
          <a:p>
            <a:pPr marL="171450" indent="-171450">
              <a:buFont typeface="Arial" panose="020B0604020202020204" pitchFamily="34" charset="0"/>
              <a:buChar char="•"/>
            </a:pPr>
            <a:r>
              <a:rPr lang="en-AU" dirty="0"/>
              <a:t>Seems simple and logical</a:t>
            </a:r>
          </a:p>
        </p:txBody>
      </p:sp>
      <p:sp>
        <p:nvSpPr>
          <p:cNvPr id="4" name="Slide Number Placeholder 3"/>
          <p:cNvSpPr>
            <a:spLocks noGrp="1"/>
          </p:cNvSpPr>
          <p:nvPr>
            <p:ph type="sldNum" sz="quarter" idx="5"/>
          </p:nvPr>
        </p:nvSpPr>
        <p:spPr/>
        <p:txBody>
          <a:bodyPr/>
          <a:lstStyle/>
          <a:p>
            <a:fld id="{0B25E3FF-8322-2B4E-8BBB-61235FF0385B}" type="slidenum">
              <a:rPr lang="en-AU" smtClean="0"/>
              <a:t>14</a:t>
            </a:fld>
            <a:endParaRPr lang="en-AU"/>
          </a:p>
        </p:txBody>
      </p:sp>
    </p:spTree>
    <p:extLst>
      <p:ext uri="{BB962C8B-B14F-4D97-AF65-F5344CB8AC3E}">
        <p14:creationId xmlns:p14="http://schemas.microsoft.com/office/powerpoint/2010/main" val="36318200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4.sv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4.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9.svg"/><Relationship Id="rId2" Type="http://schemas.openxmlformats.org/officeDocument/2006/relationships/slideMaster" Target="../slideMasters/slideMaster3.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4.svg"/><Relationship Id="rId2" Type="http://schemas.openxmlformats.org/officeDocument/2006/relationships/slideMaster" Target="../slideMasters/slideMaster4.xml"/><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11584AD-EBFC-45E6-AC81-DAEDA42B98CD}"/>
              </a:ext>
            </a:extLst>
          </p:cNvPr>
          <p:cNvGraphicFramePr>
            <a:graphicFrameLocks noChangeAspect="1"/>
          </p:cNvGraphicFramePr>
          <p:nvPr userDrawn="1">
            <p:custDataLst>
              <p:tags r:id="rId1"/>
            </p:custDataLst>
            <p:extLst>
              <p:ext uri="{D42A27DB-BD31-4B8C-83A1-F6EECF244321}">
                <p14:modId xmlns:p14="http://schemas.microsoft.com/office/powerpoint/2010/main" val="35513650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60" progId="TCLayout.ActiveDocument.1">
                  <p:embed/>
                </p:oleObj>
              </mc:Choice>
              <mc:Fallback>
                <p:oleObj name="think-cell Slide" r:id="rId3" imgW="359" imgH="360" progId="TCLayout.ActiveDocument.1">
                  <p:embed/>
                  <p:pic>
                    <p:nvPicPr>
                      <p:cNvPr id="6" name="Object 5" hidden="1">
                        <a:extLst>
                          <a:ext uri="{FF2B5EF4-FFF2-40B4-BE49-F238E27FC236}">
                            <a16:creationId xmlns:a16="http://schemas.microsoft.com/office/drawing/2014/main" id="{B11584AD-EBFC-45E6-AC81-DAEDA42B98C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3" name="Freeform 42">
            <a:extLst>
              <a:ext uri="{FF2B5EF4-FFF2-40B4-BE49-F238E27FC236}">
                <a16:creationId xmlns:a16="http://schemas.microsoft.com/office/drawing/2014/main" id="{99486DA1-EC98-4B44-8E57-90AF1B565D57}"/>
              </a:ext>
            </a:extLst>
          </p:cNvPr>
          <p:cNvSpPr/>
          <p:nvPr userDrawn="1"/>
        </p:nvSpPr>
        <p:spPr>
          <a:xfrm>
            <a:off x="0" y="614444"/>
            <a:ext cx="6989786" cy="6243556"/>
          </a:xfrm>
          <a:custGeom>
            <a:avLst/>
            <a:gdLst>
              <a:gd name="connsiteX0" fmla="*/ 6989785 w 6989786"/>
              <a:gd name="connsiteY0" fmla="*/ 0 h 6243556"/>
              <a:gd name="connsiteX1" fmla="*/ 6989786 w 6989786"/>
              <a:gd name="connsiteY1" fmla="*/ 1 h 6243556"/>
              <a:gd name="connsiteX2" fmla="*/ 4851310 w 6989786"/>
              <a:gd name="connsiteY2" fmla="*/ 2814556 h 6243556"/>
              <a:gd name="connsiteX3" fmla="*/ 6695486 w 6989786"/>
              <a:gd name="connsiteY3" fmla="*/ 2814556 h 6243556"/>
              <a:gd name="connsiteX4" fmla="*/ 6164735 w 6989786"/>
              <a:gd name="connsiteY4" fmla="*/ 3513847 h 6243556"/>
              <a:gd name="connsiteX5" fmla="*/ 4094084 w 6989786"/>
              <a:gd name="connsiteY5" fmla="*/ 6243556 h 6243556"/>
              <a:gd name="connsiteX6" fmla="*/ 928462 w 6989786"/>
              <a:gd name="connsiteY6" fmla="*/ 6243556 h 6243556"/>
              <a:gd name="connsiteX7" fmla="*/ 928462 w 6989786"/>
              <a:gd name="connsiteY7" fmla="*/ 5329772 h 6243556"/>
              <a:gd name="connsiteX8" fmla="*/ 0 w 6989786"/>
              <a:gd name="connsiteY8" fmla="*/ 5678987 h 6243556"/>
              <a:gd name="connsiteX9" fmla="*/ 0 w 6989786"/>
              <a:gd name="connsiteY9" fmla="*/ 4113627 h 6243556"/>
              <a:gd name="connsiteX10" fmla="*/ 1401797 w 6989786"/>
              <a:gd name="connsiteY10" fmla="*/ 3585959 h 6243556"/>
              <a:gd name="connsiteX11" fmla="*/ 2397774 w 6989786"/>
              <a:gd name="connsiteY11" fmla="*/ 4271028 h 6243556"/>
              <a:gd name="connsiteX12" fmla="*/ 2397774 w 6989786"/>
              <a:gd name="connsiteY12" fmla="*/ 6050896 h 6243556"/>
              <a:gd name="connsiteX13" fmla="*/ 4389727 w 6989786"/>
              <a:gd name="connsiteY13" fmla="*/ 3425345 h 6243556"/>
              <a:gd name="connsiteX14" fmla="*/ 4389727 w 6989786"/>
              <a:gd name="connsiteY14" fmla="*/ 3422067 h 624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9786" h="6243556">
                <a:moveTo>
                  <a:pt x="6989785" y="0"/>
                </a:moveTo>
                <a:lnTo>
                  <a:pt x="6989786" y="1"/>
                </a:lnTo>
                <a:lnTo>
                  <a:pt x="4851310" y="2814556"/>
                </a:lnTo>
                <a:lnTo>
                  <a:pt x="6695486" y="2814556"/>
                </a:lnTo>
                <a:lnTo>
                  <a:pt x="6164735" y="3513847"/>
                </a:lnTo>
                <a:lnTo>
                  <a:pt x="4094084" y="6243556"/>
                </a:lnTo>
                <a:lnTo>
                  <a:pt x="928462" y="6243556"/>
                </a:lnTo>
                <a:lnTo>
                  <a:pt x="928462" y="5329772"/>
                </a:lnTo>
                <a:lnTo>
                  <a:pt x="0" y="5678987"/>
                </a:lnTo>
                <a:lnTo>
                  <a:pt x="0" y="4113627"/>
                </a:lnTo>
                <a:lnTo>
                  <a:pt x="1401797" y="3585959"/>
                </a:lnTo>
                <a:lnTo>
                  <a:pt x="2397774" y="4271028"/>
                </a:lnTo>
                <a:lnTo>
                  <a:pt x="2397774" y="6050896"/>
                </a:lnTo>
                <a:lnTo>
                  <a:pt x="4389727" y="3425345"/>
                </a:lnTo>
                <a:lnTo>
                  <a:pt x="4389727" y="3422067"/>
                </a:lnTo>
                <a:close/>
              </a:path>
            </a:pathLst>
          </a:custGeom>
          <a:solidFill>
            <a:schemeClr val="bg1"/>
          </a:solidFill>
          <a:ln w="32852" cap="flat">
            <a:noFill/>
            <a:prstDash val="solid"/>
            <a:miter/>
          </a:ln>
        </p:spPr>
        <p:txBody>
          <a:bodyPr rtlCol="0" anchor="ctr"/>
          <a:lstStyle/>
          <a:p>
            <a:endParaRPr lang="en-AU"/>
          </a:p>
        </p:txBody>
      </p:sp>
      <p:pic>
        <p:nvPicPr>
          <p:cNvPr id="13" name="Picture 12">
            <a:extLst>
              <a:ext uri="{FF2B5EF4-FFF2-40B4-BE49-F238E27FC236}">
                <a16:creationId xmlns:a16="http://schemas.microsoft.com/office/drawing/2014/main" id="{F151DA62-1936-7C48-818C-942A33CC2960}"/>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609600" y="460840"/>
            <a:ext cx="1186019" cy="691845"/>
          </a:xfrm>
          <a:prstGeom prst="rect">
            <a:avLst/>
          </a:prstGeom>
        </p:spPr>
      </p:pic>
      <p:sp>
        <p:nvSpPr>
          <p:cNvPr id="3" name="Subtitle 2">
            <a:extLst>
              <a:ext uri="{FF2B5EF4-FFF2-40B4-BE49-F238E27FC236}">
                <a16:creationId xmlns:a16="http://schemas.microsoft.com/office/drawing/2014/main" id="{917D974E-0764-E849-A50B-2273EA414519}"/>
              </a:ext>
            </a:extLst>
          </p:cNvPr>
          <p:cNvSpPr>
            <a:spLocks noGrp="1"/>
          </p:cNvSpPr>
          <p:nvPr>
            <p:ph type="subTitle" idx="1" hasCustomPrompt="1"/>
          </p:nvPr>
        </p:nvSpPr>
        <p:spPr>
          <a:xfrm>
            <a:off x="608120" y="3829209"/>
            <a:ext cx="2973279" cy="255023"/>
          </a:xfrm>
        </p:spPr>
        <p:txBody>
          <a:bodyPr wrap="none">
            <a:noAutofit/>
          </a:bodyPr>
          <a:lstStyle>
            <a:lvl1pPr marL="0" indent="0" algn="l">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Month Year</a:t>
            </a:r>
            <a:endParaRPr lang="en-AU"/>
          </a:p>
        </p:txBody>
      </p:sp>
      <p:sp>
        <p:nvSpPr>
          <p:cNvPr id="14" name="Title 13">
            <a:extLst>
              <a:ext uri="{FF2B5EF4-FFF2-40B4-BE49-F238E27FC236}">
                <a16:creationId xmlns:a16="http://schemas.microsoft.com/office/drawing/2014/main" id="{474B69FD-AE89-FA4B-A1DB-3369625F52DF}"/>
              </a:ext>
            </a:extLst>
          </p:cNvPr>
          <p:cNvSpPr>
            <a:spLocks noGrp="1"/>
          </p:cNvSpPr>
          <p:nvPr>
            <p:ph type="title" hasCustomPrompt="1"/>
          </p:nvPr>
        </p:nvSpPr>
        <p:spPr>
          <a:xfrm>
            <a:off x="608121" y="3529617"/>
            <a:ext cx="2973279" cy="255023"/>
          </a:xfrm>
        </p:spPr>
        <p:txBody>
          <a:bodyPr vert="horz" wrap="none" anchor="b">
            <a:noAutofit/>
          </a:bodyPr>
          <a:lstStyle>
            <a:lvl1pPr>
              <a:defRPr sz="1100">
                <a:solidFill>
                  <a:schemeClr val="bg1"/>
                </a:solidFill>
              </a:defRPr>
            </a:lvl1pPr>
          </a:lstStyle>
          <a:p>
            <a:r>
              <a:rPr lang="en-GB"/>
              <a:t>Presentation Details </a:t>
            </a:r>
            <a:endParaRPr lang="en-AU"/>
          </a:p>
        </p:txBody>
      </p:sp>
      <p:sp>
        <p:nvSpPr>
          <p:cNvPr id="38" name="Picture Placeholder 37">
            <a:extLst>
              <a:ext uri="{FF2B5EF4-FFF2-40B4-BE49-F238E27FC236}">
                <a16:creationId xmlns:a16="http://schemas.microsoft.com/office/drawing/2014/main" id="{53CDEEF3-6E19-8340-99A6-FC20FD8C8ECF}"/>
              </a:ext>
            </a:extLst>
          </p:cNvPr>
          <p:cNvSpPr>
            <a:spLocks noGrp="1"/>
          </p:cNvSpPr>
          <p:nvPr>
            <p:ph type="pic" sz="quarter" idx="13"/>
          </p:nvPr>
        </p:nvSpPr>
        <p:spPr>
          <a:xfrm>
            <a:off x="4094083" y="3429000"/>
            <a:ext cx="8097916" cy="3429000"/>
          </a:xfrm>
          <a:custGeom>
            <a:avLst/>
            <a:gdLst>
              <a:gd name="connsiteX0" fmla="*/ 2601402 w 8097916"/>
              <a:gd name="connsiteY0" fmla="*/ 0 h 3429000"/>
              <a:gd name="connsiteX1" fmla="*/ 8097916 w 8097916"/>
              <a:gd name="connsiteY1" fmla="*/ 0 h 3429000"/>
              <a:gd name="connsiteX2" fmla="*/ 8097916 w 8097916"/>
              <a:gd name="connsiteY2" fmla="*/ 3429000 h 3429000"/>
              <a:gd name="connsiteX3" fmla="*/ 0 w 8097916"/>
              <a:gd name="connsiteY3" fmla="*/ 3429000 h 3429000"/>
              <a:gd name="connsiteX4" fmla="*/ 2070651 w 8097916"/>
              <a:gd name="connsiteY4" fmla="*/ 699291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7916" h="3429000">
                <a:moveTo>
                  <a:pt x="2601402" y="0"/>
                </a:moveTo>
                <a:lnTo>
                  <a:pt x="8097916" y="0"/>
                </a:lnTo>
                <a:lnTo>
                  <a:pt x="8097916" y="3429000"/>
                </a:lnTo>
                <a:lnTo>
                  <a:pt x="0" y="3429000"/>
                </a:lnTo>
                <a:lnTo>
                  <a:pt x="2070651" y="699291"/>
                </a:lnTo>
                <a:close/>
              </a:path>
            </a:pathLst>
          </a:custGeom>
        </p:spPr>
        <p:txBody>
          <a:bodyPr wrap="square" anchor="ctr">
            <a:noAutofit/>
          </a:bodyPr>
          <a:lstStyle>
            <a:lvl1pPr algn="ctr">
              <a:defRPr/>
            </a:lvl1pPr>
          </a:lstStyle>
          <a:p>
            <a:r>
              <a:rPr lang="en-US"/>
              <a:t>Click icon to add picture</a:t>
            </a:r>
            <a:endParaRPr lang="en-AU"/>
          </a:p>
        </p:txBody>
      </p:sp>
      <p:sp>
        <p:nvSpPr>
          <p:cNvPr id="2" name="Rectangle 1">
            <a:extLst>
              <a:ext uri="{FF2B5EF4-FFF2-40B4-BE49-F238E27FC236}">
                <a16:creationId xmlns:a16="http://schemas.microsoft.com/office/drawing/2014/main" id="{FFB668B1-1215-4EE0-BDBA-04BDA84A5CF5}"/>
              </a:ext>
            </a:extLst>
          </p:cNvPr>
          <p:cNvSpPr/>
          <p:nvPr userDrawn="1"/>
        </p:nvSpPr>
        <p:spPr>
          <a:xfrm>
            <a:off x="4713317" y="0"/>
            <a:ext cx="7478684" cy="3424844"/>
          </a:xfrm>
          <a:prstGeom prst="rect">
            <a:avLst/>
          </a:prstGeom>
          <a:solidFill>
            <a:srgbClr val="C8102E"/>
          </a:solidFill>
        </p:spPr>
        <p:txBody>
          <a:bodyPr wrap="none" lIns="0" tIns="0" rIns="0" bIns="0" rtlCol="0" anchor="ctr">
            <a:noAutofit/>
          </a:bodyPr>
          <a:lstStyle/>
          <a:p>
            <a:pPr algn="l"/>
            <a:endParaRPr lang="en-AU" sz="1050">
              <a:solidFill>
                <a:schemeClr val="tx1">
                  <a:lumMod val="75000"/>
                  <a:lumOff val="25000"/>
                </a:schemeClr>
              </a:solidFill>
            </a:endParaRPr>
          </a:p>
        </p:txBody>
      </p:sp>
      <p:pic>
        <p:nvPicPr>
          <p:cNvPr id="4" name="Graphic 3">
            <a:extLst>
              <a:ext uri="{FF2B5EF4-FFF2-40B4-BE49-F238E27FC236}">
                <a16:creationId xmlns:a16="http://schemas.microsoft.com/office/drawing/2014/main" id="{2EF52BB2-D0CC-3C40-A5E5-D32EB4D6894F}"/>
              </a:ext>
            </a:extLst>
          </p:cNvPr>
          <p:cNvPicPr>
            <a:picLocks noChangeAspect="1"/>
          </p:cNvPicPr>
          <p:nvPr userDrawn="1"/>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72682" y="441216"/>
            <a:ext cx="1144240" cy="505249"/>
          </a:xfrm>
          <a:prstGeom prst="rect">
            <a:avLst/>
          </a:prstGeom>
        </p:spPr>
      </p:pic>
      <p:sp>
        <p:nvSpPr>
          <p:cNvPr id="5" name="Text Placeholder 4">
            <a:extLst>
              <a:ext uri="{FF2B5EF4-FFF2-40B4-BE49-F238E27FC236}">
                <a16:creationId xmlns:a16="http://schemas.microsoft.com/office/drawing/2014/main" id="{63DDA410-B988-F349-B348-9DEBD6CA2A83}"/>
              </a:ext>
            </a:extLst>
          </p:cNvPr>
          <p:cNvSpPr>
            <a:spLocks noGrp="1"/>
          </p:cNvSpPr>
          <p:nvPr>
            <p:ph type="body" sz="quarter" idx="14"/>
          </p:nvPr>
        </p:nvSpPr>
        <p:spPr>
          <a:xfrm>
            <a:off x="608013" y="1608804"/>
            <a:ext cx="5067230" cy="1802608"/>
          </a:xfrm>
        </p:spPr>
        <p:txBody>
          <a:bodyPr/>
          <a:lstStyle>
            <a:lvl1pPr>
              <a:defRPr sz="4400" b="1" baseline="0">
                <a:solidFill>
                  <a:schemeClr val="bg1"/>
                </a:solidFill>
                <a:latin typeface="+mj-lt"/>
              </a:defRPr>
            </a:lvl1pPr>
            <a:lvl2pPr>
              <a:defRPr sz="4400" baseline="0">
                <a:latin typeface="+mj-lt"/>
              </a:defRPr>
            </a:lvl2pPr>
            <a:lvl3pPr>
              <a:defRPr sz="4400" baseline="0">
                <a:latin typeface="+mj-lt"/>
              </a:defRPr>
            </a:lvl3pPr>
            <a:lvl4pPr>
              <a:defRPr sz="4400" baseline="0">
                <a:latin typeface="+mj-lt"/>
              </a:defRPr>
            </a:lvl4pPr>
            <a:lvl5pPr>
              <a:defRPr sz="4400" baseline="0">
                <a:latin typeface="+mj-lt"/>
              </a:defRPr>
            </a:lvl5pPr>
          </a:lstStyle>
          <a:p>
            <a:pPr lvl="0"/>
            <a:r>
              <a:rPr lang="en-US"/>
              <a:t>Click to edit Master text styles</a:t>
            </a:r>
          </a:p>
        </p:txBody>
      </p:sp>
    </p:spTree>
    <p:extLst>
      <p:ext uri="{BB962C8B-B14F-4D97-AF65-F5344CB8AC3E}">
        <p14:creationId xmlns:p14="http://schemas.microsoft.com/office/powerpoint/2010/main" val="1765217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Col w/ 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F0AF0-F8AB-E044-B841-C2DC0CD42A6C}"/>
              </a:ext>
            </a:extLst>
          </p:cNvPr>
          <p:cNvSpPr>
            <a:spLocks noGrp="1"/>
          </p:cNvSpPr>
          <p:nvPr>
            <p:ph type="title"/>
          </p:nvPr>
        </p:nvSpPr>
        <p:spPr/>
        <p:txBody>
          <a:bodyPr/>
          <a:lstStyle/>
          <a:p>
            <a:r>
              <a:rPr lang="en-US"/>
              <a:t>Click to edit Master title style</a:t>
            </a:r>
            <a:endParaRPr lang="en-AU"/>
          </a:p>
        </p:txBody>
      </p:sp>
      <p:sp>
        <p:nvSpPr>
          <p:cNvPr id="16" name="Footer Placeholder 15">
            <a:extLst>
              <a:ext uri="{FF2B5EF4-FFF2-40B4-BE49-F238E27FC236}">
                <a16:creationId xmlns:a16="http://schemas.microsoft.com/office/drawing/2014/main" id="{956C6950-7DE4-1840-B69C-6228A9EB74D1}"/>
              </a:ext>
            </a:extLst>
          </p:cNvPr>
          <p:cNvSpPr>
            <a:spLocks noGrp="1"/>
          </p:cNvSpPr>
          <p:nvPr>
            <p:ph type="ftr" sz="quarter" idx="10"/>
          </p:nvPr>
        </p:nvSpPr>
        <p:spPr/>
        <p:txBody>
          <a:bodyPr/>
          <a:lstStyle/>
          <a:p>
            <a:r>
              <a:rPr lang="en-AU"/>
              <a:t>Presentation Title. Change by going to Insert &gt; Header and Footer…</a:t>
            </a:r>
          </a:p>
        </p:txBody>
      </p:sp>
      <p:sp>
        <p:nvSpPr>
          <p:cNvPr id="17" name="Slide Number Placeholder 16">
            <a:extLst>
              <a:ext uri="{FF2B5EF4-FFF2-40B4-BE49-F238E27FC236}">
                <a16:creationId xmlns:a16="http://schemas.microsoft.com/office/drawing/2014/main" id="{89A58FB2-6CF4-8D4D-B013-673F8098FEF0}"/>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23" name="Text Placeholder 22">
            <a:extLst>
              <a:ext uri="{FF2B5EF4-FFF2-40B4-BE49-F238E27FC236}">
                <a16:creationId xmlns:a16="http://schemas.microsoft.com/office/drawing/2014/main" id="{60E987DD-8EAA-8149-8092-765B443BBBFF}"/>
              </a:ext>
            </a:extLst>
          </p:cNvPr>
          <p:cNvSpPr>
            <a:spLocks noGrp="1"/>
          </p:cNvSpPr>
          <p:nvPr>
            <p:ph type="body" sz="quarter" idx="12" hasCustomPrompt="1"/>
          </p:nvPr>
        </p:nvSpPr>
        <p:spPr>
          <a:xfrm>
            <a:off x="838200" y="6030096"/>
            <a:ext cx="10515600" cy="296091"/>
          </a:xfrm>
        </p:spPr>
        <p:txBody>
          <a:bodyPr anchor="b">
            <a:noAutofit/>
          </a:bodyPr>
          <a:lstStyle>
            <a:lvl1pPr>
              <a:spcAft>
                <a:spcPts val="0"/>
              </a:spcAft>
              <a:defRPr sz="700"/>
            </a:lvl1pPr>
          </a:lstStyle>
          <a:p>
            <a:pPr lvl="0"/>
            <a:r>
              <a:rPr lang="en-GB"/>
              <a:t>Notes go here</a:t>
            </a:r>
            <a:endParaRPr lang="en-AU"/>
          </a:p>
        </p:txBody>
      </p:sp>
      <p:sp>
        <p:nvSpPr>
          <p:cNvPr id="5" name="Content Placeholder 4">
            <a:extLst>
              <a:ext uri="{FF2B5EF4-FFF2-40B4-BE49-F238E27FC236}">
                <a16:creationId xmlns:a16="http://schemas.microsoft.com/office/drawing/2014/main" id="{88EB2993-AE92-074E-A781-F1C7D6D475CB}"/>
              </a:ext>
            </a:extLst>
          </p:cNvPr>
          <p:cNvSpPr>
            <a:spLocks noGrp="1"/>
          </p:cNvSpPr>
          <p:nvPr>
            <p:ph sz="quarter" idx="13"/>
          </p:nvPr>
        </p:nvSpPr>
        <p:spPr>
          <a:xfrm>
            <a:off x="3928906" y="1531468"/>
            <a:ext cx="7423308" cy="44978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a:extLst>
              <a:ext uri="{FF2B5EF4-FFF2-40B4-BE49-F238E27FC236}">
                <a16:creationId xmlns:a16="http://schemas.microsoft.com/office/drawing/2014/main" id="{155831F5-B877-D843-BE87-B25498F4AF84}"/>
              </a:ext>
            </a:extLst>
          </p:cNvPr>
          <p:cNvSpPr>
            <a:spLocks noGrp="1"/>
          </p:cNvSpPr>
          <p:nvPr>
            <p:ph type="body" sz="quarter" idx="15"/>
          </p:nvPr>
        </p:nvSpPr>
        <p:spPr>
          <a:xfrm>
            <a:off x="838201" y="1532238"/>
            <a:ext cx="2698819" cy="4497088"/>
          </a:xfrm>
          <a:custGeom>
            <a:avLst/>
            <a:gdLst>
              <a:gd name="connsiteX0" fmla="*/ 0 w 4969746"/>
              <a:gd name="connsiteY0" fmla="*/ 0 h 869318"/>
              <a:gd name="connsiteX1" fmla="*/ 4969746 w 4969746"/>
              <a:gd name="connsiteY1" fmla="*/ 0 h 869318"/>
              <a:gd name="connsiteX2" fmla="*/ 4969746 w 4969746"/>
              <a:gd name="connsiteY2" fmla="*/ 869318 h 869318"/>
              <a:gd name="connsiteX3" fmla="*/ 0 w 4969746"/>
              <a:gd name="connsiteY3" fmla="*/ 869318 h 869318"/>
            </a:gdLst>
            <a:ahLst/>
            <a:cxnLst>
              <a:cxn ang="0">
                <a:pos x="connsiteX0" y="connsiteY0"/>
              </a:cxn>
              <a:cxn ang="0">
                <a:pos x="connsiteX1" y="connsiteY1"/>
              </a:cxn>
              <a:cxn ang="0">
                <a:pos x="connsiteX2" y="connsiteY2"/>
              </a:cxn>
              <a:cxn ang="0">
                <a:pos x="connsiteX3" y="connsiteY3"/>
              </a:cxn>
            </a:cxnLst>
            <a:rect l="l" t="t" r="r" b="b"/>
            <a:pathLst>
              <a:path w="4969746" h="869318">
                <a:moveTo>
                  <a:pt x="0" y="0"/>
                </a:moveTo>
                <a:lnTo>
                  <a:pt x="4969746" y="0"/>
                </a:lnTo>
                <a:lnTo>
                  <a:pt x="4969746" y="869318"/>
                </a:lnTo>
                <a:lnTo>
                  <a:pt x="0" y="869318"/>
                </a:lnTo>
                <a:close/>
              </a:path>
            </a:pathLst>
          </a:custGeom>
        </p:spPr>
        <p:txBody>
          <a:bodyPr wrap="square">
            <a:noAutofit/>
          </a:bodyPr>
          <a:lstStyle>
            <a:lvl1pPr>
              <a:defRPr sz="1600" b="1">
                <a:solidFill>
                  <a:schemeClr val="accent1"/>
                </a:solidFill>
              </a:defRPr>
            </a:lvl1pPr>
          </a:lstStyle>
          <a:p>
            <a:pPr lvl="0"/>
            <a:r>
              <a:rPr lang="en-US"/>
              <a:t>Click to edit Master text styles</a:t>
            </a:r>
          </a:p>
        </p:txBody>
      </p:sp>
      <p:pic>
        <p:nvPicPr>
          <p:cNvPr id="14" name="Graphic 13">
            <a:extLst>
              <a:ext uri="{FF2B5EF4-FFF2-40B4-BE49-F238E27FC236}">
                <a16:creationId xmlns:a16="http://schemas.microsoft.com/office/drawing/2014/main" id="{BFA4D56F-443C-9A46-8BC6-8DB3BFDDAF48}"/>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3687200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 + Pic">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28ABB0F-59DD-CE4D-B827-79157C54A48E}"/>
              </a:ext>
            </a:extLst>
          </p:cNvPr>
          <p:cNvSpPr>
            <a:spLocks noGrp="1"/>
          </p:cNvSpPr>
          <p:nvPr>
            <p:ph type="pic" sz="quarter" idx="13"/>
          </p:nvPr>
        </p:nvSpPr>
        <p:spPr>
          <a:xfrm>
            <a:off x="6172200" y="0"/>
            <a:ext cx="6019800" cy="6857999"/>
          </a:xfrm>
        </p:spPr>
        <p:txBody>
          <a:bodyPr anchor="ctr"/>
          <a:lstStyle>
            <a:lvl1pPr algn="ctr">
              <a:defRPr/>
            </a:lvl1pPr>
          </a:lstStyle>
          <a:p>
            <a:r>
              <a:rPr lang="en-US"/>
              <a:t>Click icon to add picture</a:t>
            </a:r>
            <a:endParaRPr lang="en-AU"/>
          </a:p>
        </p:txBody>
      </p:sp>
      <p:sp>
        <p:nvSpPr>
          <p:cNvPr id="2" name="Title 1">
            <a:extLst>
              <a:ext uri="{FF2B5EF4-FFF2-40B4-BE49-F238E27FC236}">
                <a16:creationId xmlns:a16="http://schemas.microsoft.com/office/drawing/2014/main" id="{1EA0F29B-4764-EF4A-B162-E3BD7C2A89ED}"/>
              </a:ext>
            </a:extLst>
          </p:cNvPr>
          <p:cNvSpPr>
            <a:spLocks noGrp="1"/>
          </p:cNvSpPr>
          <p:nvPr>
            <p:ph type="title"/>
          </p:nvPr>
        </p:nvSpPr>
        <p:spPr>
          <a:xfrm>
            <a:off x="838200" y="643331"/>
            <a:ext cx="5011057" cy="741850"/>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273E92A-1B44-9749-BCA8-495B4679206A}"/>
              </a:ext>
            </a:extLst>
          </p:cNvPr>
          <p:cNvSpPr>
            <a:spLocks noGrp="1"/>
          </p:cNvSpPr>
          <p:nvPr>
            <p:ph sz="half" idx="1"/>
          </p:nvPr>
        </p:nvSpPr>
        <p:spPr>
          <a:xfrm>
            <a:off x="838200" y="1532238"/>
            <a:ext cx="5011057" cy="44978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Footer Placeholder 10">
            <a:extLst>
              <a:ext uri="{FF2B5EF4-FFF2-40B4-BE49-F238E27FC236}">
                <a16:creationId xmlns:a16="http://schemas.microsoft.com/office/drawing/2014/main" id="{C6361836-A1D6-BC47-902E-5506B6FD7E6C}"/>
              </a:ext>
            </a:extLst>
          </p:cNvPr>
          <p:cNvSpPr>
            <a:spLocks noGrp="1"/>
          </p:cNvSpPr>
          <p:nvPr>
            <p:ph type="ftr" sz="quarter" idx="14"/>
          </p:nvPr>
        </p:nvSpPr>
        <p:spPr/>
        <p:txBody>
          <a:bodyPr/>
          <a:lstStyle/>
          <a:p>
            <a:r>
              <a:rPr lang="en-AU"/>
              <a:t>Presentation Title. Change by going to Insert &gt; Header and Footer…</a:t>
            </a:r>
          </a:p>
        </p:txBody>
      </p:sp>
      <p:sp>
        <p:nvSpPr>
          <p:cNvPr id="12" name="Slide Number Placeholder 11">
            <a:extLst>
              <a:ext uri="{FF2B5EF4-FFF2-40B4-BE49-F238E27FC236}">
                <a16:creationId xmlns:a16="http://schemas.microsoft.com/office/drawing/2014/main" id="{4D80C1C3-D6E9-F243-A5D9-768BFC90B2AB}"/>
              </a:ext>
            </a:extLst>
          </p:cNvPr>
          <p:cNvSpPr>
            <a:spLocks noGrp="1"/>
          </p:cNvSpPr>
          <p:nvPr>
            <p:ph type="sldNum" sz="quarter" idx="15"/>
          </p:nvPr>
        </p:nvSpPr>
        <p:spPr/>
        <p:txBody>
          <a:bodyPr/>
          <a:lstStyle/>
          <a:p>
            <a:fld id="{844C296D-B57D-C34D-923D-154E4CE5CC2A}" type="slidenum">
              <a:rPr lang="en-AU" smtClean="0"/>
              <a:pPr/>
              <a:t>‹#›</a:t>
            </a:fld>
            <a:endParaRPr lang="en-AU"/>
          </a:p>
        </p:txBody>
      </p:sp>
      <p:sp>
        <p:nvSpPr>
          <p:cNvPr id="19" name="Text Placeholder 22">
            <a:extLst>
              <a:ext uri="{FF2B5EF4-FFF2-40B4-BE49-F238E27FC236}">
                <a16:creationId xmlns:a16="http://schemas.microsoft.com/office/drawing/2014/main" id="{21D14C62-9002-6C49-AF2D-82144E7D32B5}"/>
              </a:ext>
            </a:extLst>
          </p:cNvPr>
          <p:cNvSpPr>
            <a:spLocks noGrp="1"/>
          </p:cNvSpPr>
          <p:nvPr>
            <p:ph type="body" sz="quarter" idx="12" hasCustomPrompt="1"/>
          </p:nvPr>
        </p:nvSpPr>
        <p:spPr>
          <a:xfrm>
            <a:off x="838200" y="6030096"/>
            <a:ext cx="5011057" cy="296091"/>
          </a:xfrm>
        </p:spPr>
        <p:txBody>
          <a:bodyPr anchor="b">
            <a:noAutofit/>
          </a:bodyPr>
          <a:lstStyle>
            <a:lvl1pPr>
              <a:spcAft>
                <a:spcPts val="0"/>
              </a:spcAft>
              <a:defRPr sz="700"/>
            </a:lvl1pPr>
          </a:lstStyle>
          <a:p>
            <a:pPr lvl="0"/>
            <a:r>
              <a:rPr lang="en-GB"/>
              <a:t>Notes go here</a:t>
            </a:r>
            <a:endParaRPr lang="en-AU"/>
          </a:p>
        </p:txBody>
      </p:sp>
      <p:pic>
        <p:nvPicPr>
          <p:cNvPr id="18" name="Graphic 17">
            <a:extLst>
              <a:ext uri="{FF2B5EF4-FFF2-40B4-BE49-F238E27FC236}">
                <a16:creationId xmlns:a16="http://schemas.microsoft.com/office/drawing/2014/main" id="{61FB82F6-0AA7-4C49-AB6B-6FCE59D2BB7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3080131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 w/ Intro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F0AF0-F8AB-E044-B841-C2DC0CD42A6C}"/>
              </a:ext>
            </a:extLst>
          </p:cNvPr>
          <p:cNvSpPr>
            <a:spLocks noGrp="1"/>
          </p:cNvSpPr>
          <p:nvPr>
            <p:ph type="title"/>
          </p:nvPr>
        </p:nvSpPr>
        <p:spPr>
          <a:xfrm>
            <a:off x="838200" y="643331"/>
            <a:ext cx="4969747" cy="741850"/>
          </a:xfrm>
        </p:spPr>
        <p:txBody>
          <a:bodyPr/>
          <a:lstStyle/>
          <a:p>
            <a:r>
              <a:rPr lang="en-US"/>
              <a:t>Click to edit Master title style</a:t>
            </a:r>
            <a:endParaRPr lang="en-AU"/>
          </a:p>
        </p:txBody>
      </p:sp>
      <p:sp>
        <p:nvSpPr>
          <p:cNvPr id="16" name="Footer Placeholder 15">
            <a:extLst>
              <a:ext uri="{FF2B5EF4-FFF2-40B4-BE49-F238E27FC236}">
                <a16:creationId xmlns:a16="http://schemas.microsoft.com/office/drawing/2014/main" id="{956C6950-7DE4-1840-B69C-6228A9EB74D1}"/>
              </a:ext>
            </a:extLst>
          </p:cNvPr>
          <p:cNvSpPr>
            <a:spLocks noGrp="1"/>
          </p:cNvSpPr>
          <p:nvPr>
            <p:ph type="ftr" sz="quarter" idx="10"/>
          </p:nvPr>
        </p:nvSpPr>
        <p:spPr/>
        <p:txBody>
          <a:bodyPr/>
          <a:lstStyle/>
          <a:p>
            <a:r>
              <a:rPr lang="en-AU"/>
              <a:t>Presentation Title. Change by going to Insert &gt; Header and Footer…</a:t>
            </a:r>
          </a:p>
        </p:txBody>
      </p:sp>
      <p:sp>
        <p:nvSpPr>
          <p:cNvPr id="17" name="Slide Number Placeholder 16">
            <a:extLst>
              <a:ext uri="{FF2B5EF4-FFF2-40B4-BE49-F238E27FC236}">
                <a16:creationId xmlns:a16="http://schemas.microsoft.com/office/drawing/2014/main" id="{89A58FB2-6CF4-8D4D-B013-673F8098FEF0}"/>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23" name="Text Placeholder 22">
            <a:extLst>
              <a:ext uri="{FF2B5EF4-FFF2-40B4-BE49-F238E27FC236}">
                <a16:creationId xmlns:a16="http://schemas.microsoft.com/office/drawing/2014/main" id="{60E987DD-8EAA-8149-8092-765B443BBBFF}"/>
              </a:ext>
            </a:extLst>
          </p:cNvPr>
          <p:cNvSpPr>
            <a:spLocks noGrp="1"/>
          </p:cNvSpPr>
          <p:nvPr>
            <p:ph type="body" sz="quarter" idx="12" hasCustomPrompt="1"/>
          </p:nvPr>
        </p:nvSpPr>
        <p:spPr>
          <a:xfrm>
            <a:off x="838200" y="6030096"/>
            <a:ext cx="4968160" cy="296091"/>
          </a:xfrm>
        </p:spPr>
        <p:txBody>
          <a:bodyPr anchor="b">
            <a:noAutofit/>
          </a:bodyPr>
          <a:lstStyle>
            <a:lvl1pPr>
              <a:spcAft>
                <a:spcPts val="0"/>
              </a:spcAft>
              <a:defRPr sz="700"/>
            </a:lvl1pPr>
          </a:lstStyle>
          <a:p>
            <a:pPr lvl="0"/>
            <a:r>
              <a:rPr lang="en-GB"/>
              <a:t>Notes go here</a:t>
            </a:r>
            <a:endParaRPr lang="en-AU"/>
          </a:p>
        </p:txBody>
      </p:sp>
      <p:sp>
        <p:nvSpPr>
          <p:cNvPr id="5" name="Content Placeholder 4">
            <a:extLst>
              <a:ext uri="{FF2B5EF4-FFF2-40B4-BE49-F238E27FC236}">
                <a16:creationId xmlns:a16="http://schemas.microsoft.com/office/drawing/2014/main" id="{88EB2993-AE92-074E-A781-F1C7D6D475CB}"/>
              </a:ext>
            </a:extLst>
          </p:cNvPr>
          <p:cNvSpPr>
            <a:spLocks noGrp="1"/>
          </p:cNvSpPr>
          <p:nvPr>
            <p:ph sz="quarter" idx="13"/>
          </p:nvPr>
        </p:nvSpPr>
        <p:spPr>
          <a:xfrm>
            <a:off x="836614" y="2401556"/>
            <a:ext cx="4969746" cy="36277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Picture Placeholder 9">
            <a:extLst>
              <a:ext uri="{FF2B5EF4-FFF2-40B4-BE49-F238E27FC236}">
                <a16:creationId xmlns:a16="http://schemas.microsoft.com/office/drawing/2014/main" id="{C6AA1C3F-FF7C-7947-89B1-18189E910E87}"/>
              </a:ext>
            </a:extLst>
          </p:cNvPr>
          <p:cNvSpPr>
            <a:spLocks noGrp="1"/>
          </p:cNvSpPr>
          <p:nvPr>
            <p:ph type="pic" sz="quarter" idx="14"/>
          </p:nvPr>
        </p:nvSpPr>
        <p:spPr>
          <a:xfrm>
            <a:off x="6172200" y="0"/>
            <a:ext cx="6019800" cy="6857999"/>
          </a:xfrm>
        </p:spPr>
        <p:txBody>
          <a:bodyPr anchor="ctr"/>
          <a:lstStyle>
            <a:lvl1pPr algn="ctr">
              <a:defRPr/>
            </a:lvl1pPr>
          </a:lstStyle>
          <a:p>
            <a:r>
              <a:rPr lang="en-US"/>
              <a:t>Click icon to add picture</a:t>
            </a:r>
            <a:endParaRPr lang="en-AU"/>
          </a:p>
        </p:txBody>
      </p:sp>
      <p:sp>
        <p:nvSpPr>
          <p:cNvPr id="15" name="Text Placeholder 14">
            <a:extLst>
              <a:ext uri="{FF2B5EF4-FFF2-40B4-BE49-F238E27FC236}">
                <a16:creationId xmlns:a16="http://schemas.microsoft.com/office/drawing/2014/main" id="{2D7FD7BC-38FE-4943-B635-6D27A87690DA}"/>
              </a:ext>
            </a:extLst>
          </p:cNvPr>
          <p:cNvSpPr>
            <a:spLocks noGrp="1"/>
          </p:cNvSpPr>
          <p:nvPr>
            <p:ph type="body" sz="quarter" idx="15"/>
          </p:nvPr>
        </p:nvSpPr>
        <p:spPr>
          <a:xfrm>
            <a:off x="838201" y="1532238"/>
            <a:ext cx="4969746" cy="869318"/>
          </a:xfrm>
          <a:custGeom>
            <a:avLst/>
            <a:gdLst>
              <a:gd name="connsiteX0" fmla="*/ 0 w 4969746"/>
              <a:gd name="connsiteY0" fmla="*/ 0 h 869318"/>
              <a:gd name="connsiteX1" fmla="*/ 4969746 w 4969746"/>
              <a:gd name="connsiteY1" fmla="*/ 0 h 869318"/>
              <a:gd name="connsiteX2" fmla="*/ 4969746 w 4969746"/>
              <a:gd name="connsiteY2" fmla="*/ 869318 h 869318"/>
              <a:gd name="connsiteX3" fmla="*/ 0 w 4969746"/>
              <a:gd name="connsiteY3" fmla="*/ 869318 h 869318"/>
            </a:gdLst>
            <a:ahLst/>
            <a:cxnLst>
              <a:cxn ang="0">
                <a:pos x="connsiteX0" y="connsiteY0"/>
              </a:cxn>
              <a:cxn ang="0">
                <a:pos x="connsiteX1" y="connsiteY1"/>
              </a:cxn>
              <a:cxn ang="0">
                <a:pos x="connsiteX2" y="connsiteY2"/>
              </a:cxn>
              <a:cxn ang="0">
                <a:pos x="connsiteX3" y="connsiteY3"/>
              </a:cxn>
            </a:cxnLst>
            <a:rect l="l" t="t" r="r" b="b"/>
            <a:pathLst>
              <a:path w="4969746" h="869318">
                <a:moveTo>
                  <a:pt x="0" y="0"/>
                </a:moveTo>
                <a:lnTo>
                  <a:pt x="4969746" y="0"/>
                </a:lnTo>
                <a:lnTo>
                  <a:pt x="4969746" y="869318"/>
                </a:lnTo>
                <a:lnTo>
                  <a:pt x="0" y="869318"/>
                </a:lnTo>
                <a:close/>
              </a:path>
            </a:pathLst>
          </a:custGeom>
        </p:spPr>
        <p:txBody>
          <a:bodyPr wrap="square">
            <a:noAutofit/>
          </a:bodyPr>
          <a:lstStyle>
            <a:lvl1pPr>
              <a:defRPr sz="1600" b="1">
                <a:solidFill>
                  <a:schemeClr val="accent1"/>
                </a:solidFill>
              </a:defRPr>
            </a:lvl1pPr>
          </a:lstStyle>
          <a:p>
            <a:pPr lvl="0"/>
            <a:r>
              <a:rPr lang="en-US"/>
              <a:t>Click to edit Master text styles</a:t>
            </a:r>
          </a:p>
        </p:txBody>
      </p:sp>
      <p:pic>
        <p:nvPicPr>
          <p:cNvPr id="14" name="Graphic 13">
            <a:extLst>
              <a:ext uri="{FF2B5EF4-FFF2-40B4-BE49-F238E27FC236}">
                <a16:creationId xmlns:a16="http://schemas.microsoft.com/office/drawing/2014/main" id="{9BCDA687-DDC8-7E4A-B47E-249D59DE7108}"/>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3297371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F0AF0-F8AB-E044-B841-C2DC0CD42A6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28C92A1-422C-3440-BB5B-985855142BB6}"/>
              </a:ext>
            </a:extLst>
          </p:cNvPr>
          <p:cNvSpPr>
            <a:spLocks noGrp="1"/>
          </p:cNvSpPr>
          <p:nvPr>
            <p:ph idx="1"/>
          </p:nvPr>
        </p:nvSpPr>
        <p:spPr>
          <a:xfrm>
            <a:off x="838200" y="1532238"/>
            <a:ext cx="5181601" cy="44978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Footer Placeholder 15">
            <a:extLst>
              <a:ext uri="{FF2B5EF4-FFF2-40B4-BE49-F238E27FC236}">
                <a16:creationId xmlns:a16="http://schemas.microsoft.com/office/drawing/2014/main" id="{956C6950-7DE4-1840-B69C-6228A9EB74D1}"/>
              </a:ext>
            </a:extLst>
          </p:cNvPr>
          <p:cNvSpPr>
            <a:spLocks noGrp="1"/>
          </p:cNvSpPr>
          <p:nvPr>
            <p:ph type="ftr" sz="quarter" idx="10"/>
          </p:nvPr>
        </p:nvSpPr>
        <p:spPr/>
        <p:txBody>
          <a:bodyPr/>
          <a:lstStyle/>
          <a:p>
            <a:r>
              <a:rPr lang="en-AU"/>
              <a:t>Presentation Title. Change by going to Insert &gt; Header and Footer…</a:t>
            </a:r>
          </a:p>
        </p:txBody>
      </p:sp>
      <p:sp>
        <p:nvSpPr>
          <p:cNvPr id="17" name="Slide Number Placeholder 16">
            <a:extLst>
              <a:ext uri="{FF2B5EF4-FFF2-40B4-BE49-F238E27FC236}">
                <a16:creationId xmlns:a16="http://schemas.microsoft.com/office/drawing/2014/main" id="{89A58FB2-6CF4-8D4D-B013-673F8098FEF0}"/>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23" name="Text Placeholder 22">
            <a:extLst>
              <a:ext uri="{FF2B5EF4-FFF2-40B4-BE49-F238E27FC236}">
                <a16:creationId xmlns:a16="http://schemas.microsoft.com/office/drawing/2014/main" id="{60E987DD-8EAA-8149-8092-765B443BBBFF}"/>
              </a:ext>
            </a:extLst>
          </p:cNvPr>
          <p:cNvSpPr>
            <a:spLocks noGrp="1"/>
          </p:cNvSpPr>
          <p:nvPr>
            <p:ph type="body" sz="quarter" idx="12" hasCustomPrompt="1"/>
          </p:nvPr>
        </p:nvSpPr>
        <p:spPr>
          <a:xfrm>
            <a:off x="838200" y="6030096"/>
            <a:ext cx="10515600" cy="296091"/>
          </a:xfrm>
        </p:spPr>
        <p:txBody>
          <a:bodyPr anchor="b">
            <a:noAutofit/>
          </a:bodyPr>
          <a:lstStyle>
            <a:lvl1pPr>
              <a:spcAft>
                <a:spcPts val="0"/>
              </a:spcAft>
              <a:defRPr sz="700"/>
            </a:lvl1pPr>
          </a:lstStyle>
          <a:p>
            <a:pPr lvl="0"/>
            <a:r>
              <a:rPr lang="en-GB"/>
              <a:t>Notes go here</a:t>
            </a:r>
            <a:endParaRPr lang="en-AU"/>
          </a:p>
        </p:txBody>
      </p:sp>
      <p:sp>
        <p:nvSpPr>
          <p:cNvPr id="5" name="Content Placeholder 4">
            <a:extLst>
              <a:ext uri="{FF2B5EF4-FFF2-40B4-BE49-F238E27FC236}">
                <a16:creationId xmlns:a16="http://schemas.microsoft.com/office/drawing/2014/main" id="{88EB2993-AE92-074E-A781-F1C7D6D475CB}"/>
              </a:ext>
            </a:extLst>
          </p:cNvPr>
          <p:cNvSpPr>
            <a:spLocks noGrp="1"/>
          </p:cNvSpPr>
          <p:nvPr>
            <p:ph sz="quarter" idx="13"/>
          </p:nvPr>
        </p:nvSpPr>
        <p:spPr>
          <a:xfrm>
            <a:off x="6169026" y="1531468"/>
            <a:ext cx="5183187" cy="44978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3" name="Graphic 12">
            <a:extLst>
              <a:ext uri="{FF2B5EF4-FFF2-40B4-BE49-F238E27FC236}">
                <a16:creationId xmlns:a16="http://schemas.microsoft.com/office/drawing/2014/main" id="{294B3E49-DE21-ED4F-8E3A-DBD21B9C0977}"/>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2361098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 w/ Intro">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016059-C6B2-3146-8F1E-5D08F0A13093}"/>
              </a:ext>
            </a:extLst>
          </p:cNvPr>
          <p:cNvSpPr>
            <a:spLocks noGrp="1"/>
          </p:cNvSpPr>
          <p:nvPr>
            <p:ph type="body" idx="1"/>
          </p:nvPr>
        </p:nvSpPr>
        <p:spPr>
          <a:xfrm>
            <a:off x="839788" y="1543170"/>
            <a:ext cx="5157787" cy="455267"/>
          </a:xfrm>
        </p:spPr>
        <p:txBody>
          <a:bodyPr anchor="t">
            <a:normAutofit/>
          </a:bodyPr>
          <a:lstStyle>
            <a:lvl1pPr marL="0" indent="0">
              <a:buNone/>
              <a:defRPr sz="12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EF17E-C1F7-2849-96D2-DA1569D319E8}"/>
              </a:ext>
            </a:extLst>
          </p:cNvPr>
          <p:cNvSpPr>
            <a:spLocks noGrp="1"/>
          </p:cNvSpPr>
          <p:nvPr>
            <p:ph sz="half" idx="2"/>
          </p:nvPr>
        </p:nvSpPr>
        <p:spPr>
          <a:xfrm>
            <a:off x="839788" y="2009369"/>
            <a:ext cx="5157787" cy="4020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099C638-9CFF-D849-92DB-096715840396}"/>
              </a:ext>
            </a:extLst>
          </p:cNvPr>
          <p:cNvSpPr>
            <a:spLocks noGrp="1"/>
          </p:cNvSpPr>
          <p:nvPr>
            <p:ph type="body" sz="quarter" idx="3"/>
          </p:nvPr>
        </p:nvSpPr>
        <p:spPr>
          <a:xfrm>
            <a:off x="6172200" y="1543170"/>
            <a:ext cx="5183188" cy="455267"/>
          </a:xfrm>
        </p:spPr>
        <p:txBody>
          <a:bodyPr anchor="t">
            <a:normAutofit/>
          </a:bodyPr>
          <a:lstStyle>
            <a:lvl1pPr marL="0" indent="0">
              <a:buNone/>
              <a:defRPr sz="12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64C28A-8A7B-304B-9311-3A3A680E40FA}"/>
              </a:ext>
            </a:extLst>
          </p:cNvPr>
          <p:cNvSpPr>
            <a:spLocks noGrp="1"/>
          </p:cNvSpPr>
          <p:nvPr>
            <p:ph sz="quarter" idx="4"/>
          </p:nvPr>
        </p:nvSpPr>
        <p:spPr>
          <a:xfrm>
            <a:off x="6172200" y="2009369"/>
            <a:ext cx="5183188" cy="4020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itle 9">
            <a:extLst>
              <a:ext uri="{FF2B5EF4-FFF2-40B4-BE49-F238E27FC236}">
                <a16:creationId xmlns:a16="http://schemas.microsoft.com/office/drawing/2014/main" id="{3D5D9836-9364-C448-B8A4-1DFAA8F9ABAF}"/>
              </a:ext>
            </a:extLst>
          </p:cNvPr>
          <p:cNvSpPr>
            <a:spLocks noGrp="1"/>
          </p:cNvSpPr>
          <p:nvPr>
            <p:ph type="title"/>
          </p:nvPr>
        </p:nvSpPr>
        <p:spPr/>
        <p:txBody>
          <a:bodyPr/>
          <a:lstStyle/>
          <a:p>
            <a:r>
              <a:rPr lang="en-US"/>
              <a:t>Click to edit Master title style</a:t>
            </a:r>
            <a:endParaRPr lang="en-AU"/>
          </a:p>
        </p:txBody>
      </p:sp>
      <p:sp>
        <p:nvSpPr>
          <p:cNvPr id="12" name="Footer Placeholder 11">
            <a:extLst>
              <a:ext uri="{FF2B5EF4-FFF2-40B4-BE49-F238E27FC236}">
                <a16:creationId xmlns:a16="http://schemas.microsoft.com/office/drawing/2014/main" id="{CB5DA5CE-858A-EB42-92DF-928427923835}"/>
              </a:ext>
            </a:extLst>
          </p:cNvPr>
          <p:cNvSpPr>
            <a:spLocks noGrp="1"/>
          </p:cNvSpPr>
          <p:nvPr>
            <p:ph type="ftr" sz="quarter" idx="10"/>
          </p:nvPr>
        </p:nvSpPr>
        <p:spPr/>
        <p:txBody>
          <a:bodyPr/>
          <a:lstStyle/>
          <a:p>
            <a:r>
              <a:rPr lang="en-AU"/>
              <a:t>Presentation Title. Change by going to Insert &gt; Header and Footer…</a:t>
            </a:r>
          </a:p>
        </p:txBody>
      </p:sp>
      <p:sp>
        <p:nvSpPr>
          <p:cNvPr id="13" name="Slide Number Placeholder 12">
            <a:extLst>
              <a:ext uri="{FF2B5EF4-FFF2-40B4-BE49-F238E27FC236}">
                <a16:creationId xmlns:a16="http://schemas.microsoft.com/office/drawing/2014/main" id="{5ED3E4C1-71FD-C24D-A7ED-C4FE4F3F17C7}"/>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21" name="Text Placeholder 22">
            <a:extLst>
              <a:ext uri="{FF2B5EF4-FFF2-40B4-BE49-F238E27FC236}">
                <a16:creationId xmlns:a16="http://schemas.microsoft.com/office/drawing/2014/main" id="{024BAD34-DCC5-4F46-924F-C318D678956A}"/>
              </a:ext>
            </a:extLst>
          </p:cNvPr>
          <p:cNvSpPr>
            <a:spLocks noGrp="1"/>
          </p:cNvSpPr>
          <p:nvPr>
            <p:ph type="body" sz="quarter" idx="12" hasCustomPrompt="1"/>
          </p:nvPr>
        </p:nvSpPr>
        <p:spPr>
          <a:xfrm>
            <a:off x="838200" y="6030096"/>
            <a:ext cx="10515600" cy="296091"/>
          </a:xfrm>
        </p:spPr>
        <p:txBody>
          <a:bodyPr anchor="b">
            <a:noAutofit/>
          </a:bodyPr>
          <a:lstStyle>
            <a:lvl1pPr>
              <a:spcAft>
                <a:spcPts val="0"/>
              </a:spcAft>
              <a:defRPr sz="700"/>
            </a:lvl1pPr>
          </a:lstStyle>
          <a:p>
            <a:pPr lvl="0"/>
            <a:r>
              <a:rPr lang="en-GB"/>
              <a:t>Notes go here</a:t>
            </a:r>
            <a:endParaRPr lang="en-AU"/>
          </a:p>
        </p:txBody>
      </p:sp>
      <p:pic>
        <p:nvPicPr>
          <p:cNvPr id="20" name="Graphic 19">
            <a:extLst>
              <a:ext uri="{FF2B5EF4-FFF2-40B4-BE49-F238E27FC236}">
                <a16:creationId xmlns:a16="http://schemas.microsoft.com/office/drawing/2014/main" id="{EBBD21CF-2D5E-FB4F-AFFB-ECECA7028609}"/>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2284850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graphs">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D5D9836-9364-C448-B8A4-1DFAA8F9ABAF}"/>
              </a:ext>
            </a:extLst>
          </p:cNvPr>
          <p:cNvSpPr>
            <a:spLocks noGrp="1"/>
          </p:cNvSpPr>
          <p:nvPr>
            <p:ph type="title"/>
          </p:nvPr>
        </p:nvSpPr>
        <p:spPr/>
        <p:txBody>
          <a:bodyPr/>
          <a:lstStyle/>
          <a:p>
            <a:r>
              <a:rPr lang="en-US"/>
              <a:t>Click to edit Master title style</a:t>
            </a:r>
            <a:endParaRPr lang="en-AU"/>
          </a:p>
        </p:txBody>
      </p:sp>
      <p:sp>
        <p:nvSpPr>
          <p:cNvPr id="12" name="Footer Placeholder 11">
            <a:extLst>
              <a:ext uri="{FF2B5EF4-FFF2-40B4-BE49-F238E27FC236}">
                <a16:creationId xmlns:a16="http://schemas.microsoft.com/office/drawing/2014/main" id="{CB5DA5CE-858A-EB42-92DF-928427923835}"/>
              </a:ext>
            </a:extLst>
          </p:cNvPr>
          <p:cNvSpPr>
            <a:spLocks noGrp="1"/>
          </p:cNvSpPr>
          <p:nvPr>
            <p:ph type="ftr" sz="quarter" idx="10"/>
          </p:nvPr>
        </p:nvSpPr>
        <p:spPr/>
        <p:txBody>
          <a:bodyPr/>
          <a:lstStyle/>
          <a:p>
            <a:r>
              <a:rPr lang="en-AU"/>
              <a:t>Presentation Title. Change by going to Insert &gt; Header and Footer…</a:t>
            </a:r>
          </a:p>
        </p:txBody>
      </p:sp>
      <p:sp>
        <p:nvSpPr>
          <p:cNvPr id="13" name="Slide Number Placeholder 12">
            <a:extLst>
              <a:ext uri="{FF2B5EF4-FFF2-40B4-BE49-F238E27FC236}">
                <a16:creationId xmlns:a16="http://schemas.microsoft.com/office/drawing/2014/main" id="{5ED3E4C1-71FD-C24D-A7ED-C4FE4F3F17C7}"/>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21" name="Text Placeholder 22">
            <a:extLst>
              <a:ext uri="{FF2B5EF4-FFF2-40B4-BE49-F238E27FC236}">
                <a16:creationId xmlns:a16="http://schemas.microsoft.com/office/drawing/2014/main" id="{024BAD34-DCC5-4F46-924F-C318D678956A}"/>
              </a:ext>
            </a:extLst>
          </p:cNvPr>
          <p:cNvSpPr>
            <a:spLocks noGrp="1"/>
          </p:cNvSpPr>
          <p:nvPr>
            <p:ph type="body" sz="quarter" idx="12" hasCustomPrompt="1"/>
          </p:nvPr>
        </p:nvSpPr>
        <p:spPr>
          <a:xfrm>
            <a:off x="838200" y="6030096"/>
            <a:ext cx="10515600" cy="296091"/>
          </a:xfrm>
        </p:spPr>
        <p:txBody>
          <a:bodyPr anchor="b">
            <a:noAutofit/>
          </a:bodyPr>
          <a:lstStyle>
            <a:lvl1pPr>
              <a:spcAft>
                <a:spcPts val="0"/>
              </a:spcAft>
              <a:defRPr sz="700"/>
            </a:lvl1pPr>
          </a:lstStyle>
          <a:p>
            <a:pPr lvl="0"/>
            <a:r>
              <a:rPr lang="en-GB"/>
              <a:t>Notes go here</a:t>
            </a:r>
            <a:endParaRPr lang="en-AU"/>
          </a:p>
        </p:txBody>
      </p:sp>
      <p:sp>
        <p:nvSpPr>
          <p:cNvPr id="18" name="Content Placeholder 3">
            <a:extLst>
              <a:ext uri="{FF2B5EF4-FFF2-40B4-BE49-F238E27FC236}">
                <a16:creationId xmlns:a16="http://schemas.microsoft.com/office/drawing/2014/main" id="{EFA8FF60-B444-9C43-BEA2-CF930E2F536A}"/>
              </a:ext>
            </a:extLst>
          </p:cNvPr>
          <p:cNvSpPr>
            <a:spLocks noGrp="1"/>
          </p:cNvSpPr>
          <p:nvPr>
            <p:ph sz="half" idx="2"/>
          </p:nvPr>
        </p:nvSpPr>
        <p:spPr>
          <a:xfrm>
            <a:off x="839788" y="1512923"/>
            <a:ext cx="5157787" cy="22366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9" name="Content Placeholder 5">
            <a:extLst>
              <a:ext uri="{FF2B5EF4-FFF2-40B4-BE49-F238E27FC236}">
                <a16:creationId xmlns:a16="http://schemas.microsoft.com/office/drawing/2014/main" id="{6D804B59-DD87-6E49-9D19-6B18576BC5AB}"/>
              </a:ext>
            </a:extLst>
          </p:cNvPr>
          <p:cNvSpPr>
            <a:spLocks noGrp="1"/>
          </p:cNvSpPr>
          <p:nvPr>
            <p:ph sz="quarter" idx="4"/>
          </p:nvPr>
        </p:nvSpPr>
        <p:spPr>
          <a:xfrm>
            <a:off x="6172200" y="1512923"/>
            <a:ext cx="5183188" cy="22366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0" name="Content Placeholder 3">
            <a:extLst>
              <a:ext uri="{FF2B5EF4-FFF2-40B4-BE49-F238E27FC236}">
                <a16:creationId xmlns:a16="http://schemas.microsoft.com/office/drawing/2014/main" id="{03CB786E-1A76-654C-94B6-7B5096935264}"/>
              </a:ext>
            </a:extLst>
          </p:cNvPr>
          <p:cNvSpPr>
            <a:spLocks noGrp="1"/>
          </p:cNvSpPr>
          <p:nvPr>
            <p:ph sz="half" idx="13"/>
          </p:nvPr>
        </p:nvSpPr>
        <p:spPr>
          <a:xfrm>
            <a:off x="839788" y="3784092"/>
            <a:ext cx="5157787" cy="22366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2" name="Content Placeholder 5">
            <a:extLst>
              <a:ext uri="{FF2B5EF4-FFF2-40B4-BE49-F238E27FC236}">
                <a16:creationId xmlns:a16="http://schemas.microsoft.com/office/drawing/2014/main" id="{8B6BB059-431E-A64F-8582-19666DC8A286}"/>
              </a:ext>
            </a:extLst>
          </p:cNvPr>
          <p:cNvSpPr>
            <a:spLocks noGrp="1"/>
          </p:cNvSpPr>
          <p:nvPr>
            <p:ph sz="quarter" idx="14"/>
          </p:nvPr>
        </p:nvSpPr>
        <p:spPr>
          <a:xfrm>
            <a:off x="6172200" y="3784092"/>
            <a:ext cx="5183188" cy="22366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24" name="Graphic 23">
            <a:extLst>
              <a:ext uri="{FF2B5EF4-FFF2-40B4-BE49-F238E27FC236}">
                <a16:creationId xmlns:a16="http://schemas.microsoft.com/office/drawing/2014/main" id="{24B967DB-7A52-5040-A1B3-A6F47EF5ED35}"/>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2817454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4B883-2459-F245-8F29-70B1A1497D22}"/>
              </a:ext>
            </a:extLst>
          </p:cNvPr>
          <p:cNvSpPr>
            <a:spLocks noGrp="1"/>
          </p:cNvSpPr>
          <p:nvPr>
            <p:ph type="title"/>
          </p:nvPr>
        </p:nvSpPr>
        <p:spPr/>
        <p:txBody>
          <a:bodyPr/>
          <a:lstStyle/>
          <a:p>
            <a:r>
              <a:rPr lang="en-US"/>
              <a:t>Click to edit Master title style</a:t>
            </a:r>
            <a:endParaRPr lang="en-AU"/>
          </a:p>
        </p:txBody>
      </p:sp>
      <p:sp>
        <p:nvSpPr>
          <p:cNvPr id="6" name="Footer Placeholder 5">
            <a:extLst>
              <a:ext uri="{FF2B5EF4-FFF2-40B4-BE49-F238E27FC236}">
                <a16:creationId xmlns:a16="http://schemas.microsoft.com/office/drawing/2014/main" id="{5AB2C1A5-32AA-EE4C-B2C4-1E4339B90D22}"/>
              </a:ext>
            </a:extLst>
          </p:cNvPr>
          <p:cNvSpPr>
            <a:spLocks noGrp="1"/>
          </p:cNvSpPr>
          <p:nvPr>
            <p:ph type="ftr" sz="quarter" idx="10"/>
          </p:nvPr>
        </p:nvSpPr>
        <p:spPr/>
        <p:txBody>
          <a:bodyPr/>
          <a:lstStyle/>
          <a:p>
            <a:r>
              <a:rPr lang="en-AU"/>
              <a:t>Presentation Title. Change by going to Insert &gt; Header and Footer…</a:t>
            </a:r>
          </a:p>
        </p:txBody>
      </p:sp>
      <p:sp>
        <p:nvSpPr>
          <p:cNvPr id="7" name="Slide Number Placeholder 6">
            <a:extLst>
              <a:ext uri="{FF2B5EF4-FFF2-40B4-BE49-F238E27FC236}">
                <a16:creationId xmlns:a16="http://schemas.microsoft.com/office/drawing/2014/main" id="{F5E11291-0F01-394B-9600-A961FEEA4AB3}"/>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3" name="Text Placeholder 22">
            <a:extLst>
              <a:ext uri="{FF2B5EF4-FFF2-40B4-BE49-F238E27FC236}">
                <a16:creationId xmlns:a16="http://schemas.microsoft.com/office/drawing/2014/main" id="{6583874A-0DA4-6240-8083-25678966ABD6}"/>
              </a:ext>
            </a:extLst>
          </p:cNvPr>
          <p:cNvSpPr>
            <a:spLocks noGrp="1"/>
          </p:cNvSpPr>
          <p:nvPr>
            <p:ph type="body" sz="quarter" idx="12" hasCustomPrompt="1"/>
          </p:nvPr>
        </p:nvSpPr>
        <p:spPr>
          <a:xfrm>
            <a:off x="838200" y="6030096"/>
            <a:ext cx="10515600" cy="296091"/>
          </a:xfrm>
        </p:spPr>
        <p:txBody>
          <a:bodyPr anchor="b">
            <a:noAutofit/>
          </a:bodyPr>
          <a:lstStyle>
            <a:lvl1pPr>
              <a:spcAft>
                <a:spcPts val="0"/>
              </a:spcAft>
              <a:defRPr sz="700"/>
            </a:lvl1pPr>
          </a:lstStyle>
          <a:p>
            <a:pPr lvl="0"/>
            <a:r>
              <a:rPr lang="en-GB"/>
              <a:t>Notes go here</a:t>
            </a:r>
            <a:endParaRPr lang="en-AU"/>
          </a:p>
        </p:txBody>
      </p:sp>
      <p:sp>
        <p:nvSpPr>
          <p:cNvPr id="4" name="Text Placeholder 3">
            <a:extLst>
              <a:ext uri="{FF2B5EF4-FFF2-40B4-BE49-F238E27FC236}">
                <a16:creationId xmlns:a16="http://schemas.microsoft.com/office/drawing/2014/main" id="{E49CA4CA-1D48-2C4A-9247-75D59CFE0414}"/>
              </a:ext>
            </a:extLst>
          </p:cNvPr>
          <p:cNvSpPr>
            <a:spLocks noGrp="1"/>
          </p:cNvSpPr>
          <p:nvPr>
            <p:ph type="body" sz="quarter" idx="13"/>
          </p:nvPr>
        </p:nvSpPr>
        <p:spPr>
          <a:xfrm>
            <a:off x="838199" y="2009368"/>
            <a:ext cx="5098026" cy="4020727"/>
          </a:xfrm>
          <a:solidFill>
            <a:schemeClr val="accent6"/>
          </a:solidFill>
        </p:spPr>
        <p:txBody>
          <a:bodyPr lIns="251999" tIns="251999" rIns="251999" b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Text Placeholder 3">
            <a:extLst>
              <a:ext uri="{FF2B5EF4-FFF2-40B4-BE49-F238E27FC236}">
                <a16:creationId xmlns:a16="http://schemas.microsoft.com/office/drawing/2014/main" id="{654DCD54-145D-814C-B22B-DA2883B81809}"/>
              </a:ext>
            </a:extLst>
          </p:cNvPr>
          <p:cNvSpPr>
            <a:spLocks noGrp="1"/>
          </p:cNvSpPr>
          <p:nvPr>
            <p:ph type="body" sz="quarter" idx="14"/>
          </p:nvPr>
        </p:nvSpPr>
        <p:spPr>
          <a:xfrm>
            <a:off x="6255777" y="2009368"/>
            <a:ext cx="5098026" cy="4020727"/>
          </a:xfrm>
          <a:solidFill>
            <a:schemeClr val="accent6"/>
          </a:solidFill>
        </p:spPr>
        <p:txBody>
          <a:bodyPr lIns="251999" tIns="251999" rIns="251999" b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5" name="Graphic 14">
            <a:extLst>
              <a:ext uri="{FF2B5EF4-FFF2-40B4-BE49-F238E27FC236}">
                <a16:creationId xmlns:a16="http://schemas.microsoft.com/office/drawing/2014/main" id="{4267651A-E6CC-CE42-8C94-3C23BC0152F4}"/>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2659407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4B883-2459-F245-8F29-70B1A1497D22}"/>
              </a:ext>
            </a:extLst>
          </p:cNvPr>
          <p:cNvSpPr>
            <a:spLocks noGrp="1"/>
          </p:cNvSpPr>
          <p:nvPr>
            <p:ph type="title"/>
          </p:nvPr>
        </p:nvSpPr>
        <p:spPr/>
        <p:txBody>
          <a:bodyPr/>
          <a:lstStyle/>
          <a:p>
            <a:r>
              <a:rPr lang="en-US"/>
              <a:t>Click to edit Master title style</a:t>
            </a:r>
            <a:endParaRPr lang="en-AU"/>
          </a:p>
        </p:txBody>
      </p:sp>
      <p:sp>
        <p:nvSpPr>
          <p:cNvPr id="6" name="Footer Placeholder 5">
            <a:extLst>
              <a:ext uri="{FF2B5EF4-FFF2-40B4-BE49-F238E27FC236}">
                <a16:creationId xmlns:a16="http://schemas.microsoft.com/office/drawing/2014/main" id="{5AB2C1A5-32AA-EE4C-B2C4-1E4339B90D22}"/>
              </a:ext>
            </a:extLst>
          </p:cNvPr>
          <p:cNvSpPr>
            <a:spLocks noGrp="1"/>
          </p:cNvSpPr>
          <p:nvPr>
            <p:ph type="ftr" sz="quarter" idx="10"/>
          </p:nvPr>
        </p:nvSpPr>
        <p:spPr/>
        <p:txBody>
          <a:bodyPr/>
          <a:lstStyle/>
          <a:p>
            <a:r>
              <a:rPr lang="en-AU"/>
              <a:t>Presentation Title. Change by going to Insert &gt; Header and Footer…</a:t>
            </a:r>
          </a:p>
        </p:txBody>
      </p:sp>
      <p:sp>
        <p:nvSpPr>
          <p:cNvPr id="7" name="Slide Number Placeholder 6">
            <a:extLst>
              <a:ext uri="{FF2B5EF4-FFF2-40B4-BE49-F238E27FC236}">
                <a16:creationId xmlns:a16="http://schemas.microsoft.com/office/drawing/2014/main" id="{F5E11291-0F01-394B-9600-A961FEEA4AB3}"/>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3" name="Text Placeholder 22">
            <a:extLst>
              <a:ext uri="{FF2B5EF4-FFF2-40B4-BE49-F238E27FC236}">
                <a16:creationId xmlns:a16="http://schemas.microsoft.com/office/drawing/2014/main" id="{6583874A-0DA4-6240-8083-25678966ABD6}"/>
              </a:ext>
            </a:extLst>
          </p:cNvPr>
          <p:cNvSpPr>
            <a:spLocks noGrp="1"/>
          </p:cNvSpPr>
          <p:nvPr>
            <p:ph type="body" sz="quarter" idx="12" hasCustomPrompt="1"/>
          </p:nvPr>
        </p:nvSpPr>
        <p:spPr>
          <a:xfrm>
            <a:off x="838200" y="6030096"/>
            <a:ext cx="10515600" cy="296091"/>
          </a:xfrm>
        </p:spPr>
        <p:txBody>
          <a:bodyPr anchor="b">
            <a:noAutofit/>
          </a:bodyPr>
          <a:lstStyle>
            <a:lvl1pPr>
              <a:spcAft>
                <a:spcPts val="0"/>
              </a:spcAft>
              <a:defRPr sz="700"/>
            </a:lvl1pPr>
          </a:lstStyle>
          <a:p>
            <a:pPr lvl="0"/>
            <a:r>
              <a:rPr lang="en-GB"/>
              <a:t>Notes go here</a:t>
            </a:r>
            <a:endParaRPr lang="en-AU"/>
          </a:p>
        </p:txBody>
      </p:sp>
      <p:sp>
        <p:nvSpPr>
          <p:cNvPr id="4" name="Text Placeholder 3">
            <a:extLst>
              <a:ext uri="{FF2B5EF4-FFF2-40B4-BE49-F238E27FC236}">
                <a16:creationId xmlns:a16="http://schemas.microsoft.com/office/drawing/2014/main" id="{E49CA4CA-1D48-2C4A-9247-75D59CFE0414}"/>
              </a:ext>
            </a:extLst>
          </p:cNvPr>
          <p:cNvSpPr>
            <a:spLocks noGrp="1"/>
          </p:cNvSpPr>
          <p:nvPr>
            <p:ph type="body" sz="quarter" idx="13"/>
          </p:nvPr>
        </p:nvSpPr>
        <p:spPr>
          <a:xfrm>
            <a:off x="838199" y="2009368"/>
            <a:ext cx="3292163" cy="4020727"/>
          </a:xfrm>
          <a:solidFill>
            <a:schemeClr val="accent6"/>
          </a:solidFill>
        </p:spPr>
        <p:txBody>
          <a:bodyPr lIns="251999" tIns="251999" rIns="251999" b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Text Placeholder 3">
            <a:extLst>
              <a:ext uri="{FF2B5EF4-FFF2-40B4-BE49-F238E27FC236}">
                <a16:creationId xmlns:a16="http://schemas.microsoft.com/office/drawing/2014/main" id="{654DCD54-145D-814C-B22B-DA2883B81809}"/>
              </a:ext>
            </a:extLst>
          </p:cNvPr>
          <p:cNvSpPr>
            <a:spLocks noGrp="1"/>
          </p:cNvSpPr>
          <p:nvPr>
            <p:ph type="body" sz="quarter" idx="14"/>
          </p:nvPr>
        </p:nvSpPr>
        <p:spPr>
          <a:xfrm>
            <a:off x="4449914" y="2009368"/>
            <a:ext cx="3292168" cy="4020727"/>
          </a:xfrm>
          <a:solidFill>
            <a:schemeClr val="accent6"/>
          </a:solidFill>
        </p:spPr>
        <p:txBody>
          <a:bodyPr lIns="251999" tIns="251999" rIns="251999" b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8" name="Text Placeholder 3">
            <a:extLst>
              <a:ext uri="{FF2B5EF4-FFF2-40B4-BE49-F238E27FC236}">
                <a16:creationId xmlns:a16="http://schemas.microsoft.com/office/drawing/2014/main" id="{65398208-9FA7-A944-93A1-70D7C3B7A8D7}"/>
              </a:ext>
            </a:extLst>
          </p:cNvPr>
          <p:cNvSpPr>
            <a:spLocks noGrp="1"/>
          </p:cNvSpPr>
          <p:nvPr>
            <p:ph type="body" sz="quarter" idx="15"/>
          </p:nvPr>
        </p:nvSpPr>
        <p:spPr>
          <a:xfrm>
            <a:off x="8061633" y="2009368"/>
            <a:ext cx="3292168" cy="4020727"/>
          </a:xfrm>
          <a:solidFill>
            <a:schemeClr val="accent6"/>
          </a:solidFill>
        </p:spPr>
        <p:txBody>
          <a:bodyPr lIns="251999" tIns="251999" rIns="251999" b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6" name="Graphic 15">
            <a:extLst>
              <a:ext uri="{FF2B5EF4-FFF2-40B4-BE49-F238E27FC236}">
                <a16:creationId xmlns:a16="http://schemas.microsoft.com/office/drawing/2014/main" id="{528AA2A6-32C0-084C-A4F4-93865852B132}"/>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36116995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4B883-2459-F245-8F29-70B1A1497D22}"/>
              </a:ext>
            </a:extLst>
          </p:cNvPr>
          <p:cNvSpPr>
            <a:spLocks noGrp="1"/>
          </p:cNvSpPr>
          <p:nvPr>
            <p:ph type="title"/>
          </p:nvPr>
        </p:nvSpPr>
        <p:spPr/>
        <p:txBody>
          <a:bodyPr/>
          <a:lstStyle/>
          <a:p>
            <a:r>
              <a:rPr lang="en-US"/>
              <a:t>Click to edit Master title style</a:t>
            </a:r>
            <a:endParaRPr lang="en-AU"/>
          </a:p>
        </p:txBody>
      </p:sp>
      <p:sp>
        <p:nvSpPr>
          <p:cNvPr id="6" name="Footer Placeholder 5">
            <a:extLst>
              <a:ext uri="{FF2B5EF4-FFF2-40B4-BE49-F238E27FC236}">
                <a16:creationId xmlns:a16="http://schemas.microsoft.com/office/drawing/2014/main" id="{5AB2C1A5-32AA-EE4C-B2C4-1E4339B90D22}"/>
              </a:ext>
            </a:extLst>
          </p:cNvPr>
          <p:cNvSpPr>
            <a:spLocks noGrp="1"/>
          </p:cNvSpPr>
          <p:nvPr>
            <p:ph type="ftr" sz="quarter" idx="10"/>
          </p:nvPr>
        </p:nvSpPr>
        <p:spPr/>
        <p:txBody>
          <a:bodyPr/>
          <a:lstStyle/>
          <a:p>
            <a:r>
              <a:rPr lang="en-AU"/>
              <a:t>Presentation Title. Change by going to Insert &gt; Header and Footer…</a:t>
            </a:r>
          </a:p>
        </p:txBody>
      </p:sp>
      <p:sp>
        <p:nvSpPr>
          <p:cNvPr id="7" name="Slide Number Placeholder 6">
            <a:extLst>
              <a:ext uri="{FF2B5EF4-FFF2-40B4-BE49-F238E27FC236}">
                <a16:creationId xmlns:a16="http://schemas.microsoft.com/office/drawing/2014/main" id="{F5E11291-0F01-394B-9600-A961FEEA4AB3}"/>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3" name="Text Placeholder 22">
            <a:extLst>
              <a:ext uri="{FF2B5EF4-FFF2-40B4-BE49-F238E27FC236}">
                <a16:creationId xmlns:a16="http://schemas.microsoft.com/office/drawing/2014/main" id="{6583874A-0DA4-6240-8083-25678966ABD6}"/>
              </a:ext>
            </a:extLst>
          </p:cNvPr>
          <p:cNvSpPr>
            <a:spLocks noGrp="1"/>
          </p:cNvSpPr>
          <p:nvPr>
            <p:ph type="body" sz="quarter" idx="12" hasCustomPrompt="1"/>
          </p:nvPr>
        </p:nvSpPr>
        <p:spPr>
          <a:xfrm>
            <a:off x="838200" y="6030096"/>
            <a:ext cx="10515600" cy="296091"/>
          </a:xfrm>
        </p:spPr>
        <p:txBody>
          <a:bodyPr anchor="b">
            <a:noAutofit/>
          </a:bodyPr>
          <a:lstStyle>
            <a:lvl1pPr>
              <a:spcAft>
                <a:spcPts val="0"/>
              </a:spcAft>
              <a:defRPr sz="700"/>
            </a:lvl1pPr>
          </a:lstStyle>
          <a:p>
            <a:pPr lvl="0"/>
            <a:r>
              <a:rPr lang="en-GB"/>
              <a:t>Notes go here</a:t>
            </a:r>
            <a:endParaRPr lang="en-AU"/>
          </a:p>
        </p:txBody>
      </p:sp>
      <p:sp>
        <p:nvSpPr>
          <p:cNvPr id="4" name="Text Placeholder 3">
            <a:extLst>
              <a:ext uri="{FF2B5EF4-FFF2-40B4-BE49-F238E27FC236}">
                <a16:creationId xmlns:a16="http://schemas.microsoft.com/office/drawing/2014/main" id="{E49CA4CA-1D48-2C4A-9247-75D59CFE0414}"/>
              </a:ext>
            </a:extLst>
          </p:cNvPr>
          <p:cNvSpPr>
            <a:spLocks noGrp="1"/>
          </p:cNvSpPr>
          <p:nvPr>
            <p:ph type="body" sz="quarter" idx="13"/>
          </p:nvPr>
        </p:nvSpPr>
        <p:spPr>
          <a:xfrm>
            <a:off x="838200" y="2009368"/>
            <a:ext cx="2389236" cy="4020727"/>
          </a:xfrm>
          <a:solidFill>
            <a:schemeClr val="accent6"/>
          </a:solidFill>
        </p:spPr>
        <p:txBody>
          <a:bodyPr lIns="251999" tIns="251999" rIns="251999" b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0" name="Text Placeholder 3">
            <a:extLst>
              <a:ext uri="{FF2B5EF4-FFF2-40B4-BE49-F238E27FC236}">
                <a16:creationId xmlns:a16="http://schemas.microsoft.com/office/drawing/2014/main" id="{9E226281-BC02-384C-B099-2EA42A3442EB}"/>
              </a:ext>
            </a:extLst>
          </p:cNvPr>
          <p:cNvSpPr>
            <a:spLocks noGrp="1"/>
          </p:cNvSpPr>
          <p:nvPr>
            <p:ph type="body" sz="quarter" idx="14"/>
          </p:nvPr>
        </p:nvSpPr>
        <p:spPr>
          <a:xfrm>
            <a:off x="3562124" y="2009368"/>
            <a:ext cx="2389236" cy="4020727"/>
          </a:xfrm>
          <a:solidFill>
            <a:schemeClr val="accent6"/>
          </a:solidFill>
        </p:spPr>
        <p:txBody>
          <a:bodyPr lIns="251999" tIns="251999" rIns="251999" b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1" name="Text Placeholder 3">
            <a:extLst>
              <a:ext uri="{FF2B5EF4-FFF2-40B4-BE49-F238E27FC236}">
                <a16:creationId xmlns:a16="http://schemas.microsoft.com/office/drawing/2014/main" id="{BA37FD81-779C-6249-A984-E271101DAC0D}"/>
              </a:ext>
            </a:extLst>
          </p:cNvPr>
          <p:cNvSpPr>
            <a:spLocks noGrp="1"/>
          </p:cNvSpPr>
          <p:nvPr>
            <p:ph type="body" sz="quarter" idx="15"/>
          </p:nvPr>
        </p:nvSpPr>
        <p:spPr>
          <a:xfrm>
            <a:off x="6240641" y="2009368"/>
            <a:ext cx="2389236" cy="4020727"/>
          </a:xfrm>
          <a:solidFill>
            <a:schemeClr val="accent6"/>
          </a:solidFill>
        </p:spPr>
        <p:txBody>
          <a:bodyPr lIns="251999" tIns="251999" rIns="251999" b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2" name="Text Placeholder 3">
            <a:extLst>
              <a:ext uri="{FF2B5EF4-FFF2-40B4-BE49-F238E27FC236}">
                <a16:creationId xmlns:a16="http://schemas.microsoft.com/office/drawing/2014/main" id="{106344C4-0DC8-A045-8E11-5C60C7E87532}"/>
              </a:ext>
            </a:extLst>
          </p:cNvPr>
          <p:cNvSpPr>
            <a:spLocks noGrp="1"/>
          </p:cNvSpPr>
          <p:nvPr>
            <p:ph type="body" sz="quarter" idx="16"/>
          </p:nvPr>
        </p:nvSpPr>
        <p:spPr>
          <a:xfrm>
            <a:off x="8964563" y="2009368"/>
            <a:ext cx="2389236" cy="4020727"/>
          </a:xfrm>
          <a:solidFill>
            <a:schemeClr val="accent6"/>
          </a:solidFill>
        </p:spPr>
        <p:txBody>
          <a:bodyPr lIns="251999" tIns="251999" rIns="251999" b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5" name="Graphic 14">
            <a:extLst>
              <a:ext uri="{FF2B5EF4-FFF2-40B4-BE49-F238E27FC236}">
                <a16:creationId xmlns:a16="http://schemas.microsoft.com/office/drawing/2014/main" id="{7B48F104-7B06-4E4D-AA19-5059B803D725}"/>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3860186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4B883-2459-F245-8F29-70B1A1497D22}"/>
              </a:ext>
            </a:extLst>
          </p:cNvPr>
          <p:cNvSpPr>
            <a:spLocks noGrp="1"/>
          </p:cNvSpPr>
          <p:nvPr>
            <p:ph type="title"/>
          </p:nvPr>
        </p:nvSpPr>
        <p:spPr/>
        <p:txBody>
          <a:bodyPr/>
          <a:lstStyle/>
          <a:p>
            <a:r>
              <a:rPr lang="en-US"/>
              <a:t>Click to edit Master title style</a:t>
            </a:r>
            <a:endParaRPr lang="en-AU"/>
          </a:p>
        </p:txBody>
      </p:sp>
      <p:sp>
        <p:nvSpPr>
          <p:cNvPr id="6" name="Footer Placeholder 5">
            <a:extLst>
              <a:ext uri="{FF2B5EF4-FFF2-40B4-BE49-F238E27FC236}">
                <a16:creationId xmlns:a16="http://schemas.microsoft.com/office/drawing/2014/main" id="{5AB2C1A5-32AA-EE4C-B2C4-1E4339B90D22}"/>
              </a:ext>
            </a:extLst>
          </p:cNvPr>
          <p:cNvSpPr>
            <a:spLocks noGrp="1"/>
          </p:cNvSpPr>
          <p:nvPr>
            <p:ph type="ftr" sz="quarter" idx="10"/>
          </p:nvPr>
        </p:nvSpPr>
        <p:spPr/>
        <p:txBody>
          <a:bodyPr/>
          <a:lstStyle/>
          <a:p>
            <a:r>
              <a:rPr lang="en-AU"/>
              <a:t>Presentation Title. Change by going to Insert &gt; Header and Footer…</a:t>
            </a:r>
          </a:p>
        </p:txBody>
      </p:sp>
      <p:sp>
        <p:nvSpPr>
          <p:cNvPr id="7" name="Slide Number Placeholder 6">
            <a:extLst>
              <a:ext uri="{FF2B5EF4-FFF2-40B4-BE49-F238E27FC236}">
                <a16:creationId xmlns:a16="http://schemas.microsoft.com/office/drawing/2014/main" id="{F5E11291-0F01-394B-9600-A961FEEA4AB3}"/>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3" name="Text Placeholder 22">
            <a:extLst>
              <a:ext uri="{FF2B5EF4-FFF2-40B4-BE49-F238E27FC236}">
                <a16:creationId xmlns:a16="http://schemas.microsoft.com/office/drawing/2014/main" id="{6583874A-0DA4-6240-8083-25678966ABD6}"/>
              </a:ext>
            </a:extLst>
          </p:cNvPr>
          <p:cNvSpPr>
            <a:spLocks noGrp="1"/>
          </p:cNvSpPr>
          <p:nvPr>
            <p:ph type="body" sz="quarter" idx="12" hasCustomPrompt="1"/>
          </p:nvPr>
        </p:nvSpPr>
        <p:spPr>
          <a:xfrm>
            <a:off x="838200" y="6030096"/>
            <a:ext cx="10515600" cy="296091"/>
          </a:xfrm>
        </p:spPr>
        <p:txBody>
          <a:bodyPr anchor="b">
            <a:noAutofit/>
          </a:bodyPr>
          <a:lstStyle>
            <a:lvl1pPr>
              <a:spcAft>
                <a:spcPts val="0"/>
              </a:spcAft>
              <a:defRPr sz="700"/>
            </a:lvl1pPr>
          </a:lstStyle>
          <a:p>
            <a:pPr lvl="0"/>
            <a:r>
              <a:rPr lang="en-GB"/>
              <a:t>Notes go here</a:t>
            </a:r>
            <a:endParaRPr lang="en-AU"/>
          </a:p>
        </p:txBody>
      </p:sp>
      <p:pic>
        <p:nvPicPr>
          <p:cNvPr id="14" name="Graphic 13">
            <a:extLst>
              <a:ext uri="{FF2B5EF4-FFF2-40B4-BE49-F238E27FC236}">
                <a16:creationId xmlns:a16="http://schemas.microsoft.com/office/drawing/2014/main" id="{95E2C7E2-15D1-714C-A0BE-E47DC9D9A43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3200476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Title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CDD3-B842-0543-A54E-0F3EE95BC2C8}"/>
              </a:ext>
            </a:extLst>
          </p:cNvPr>
          <p:cNvSpPr>
            <a:spLocks noGrp="1"/>
          </p:cNvSpPr>
          <p:nvPr>
            <p:ph type="title"/>
          </p:nvPr>
        </p:nvSpPr>
        <p:spPr>
          <a:xfrm>
            <a:off x="831849" y="768351"/>
            <a:ext cx="4926399" cy="2660650"/>
          </a:xfrm>
        </p:spPr>
        <p:txBody>
          <a:bodyPr anchor="t">
            <a:normAutofit/>
          </a:bodyPr>
          <a:lstStyle>
            <a:lvl1pPr>
              <a:defRPr sz="4400" b="1">
                <a:solidFill>
                  <a:schemeClr val="tx1"/>
                </a:solidFill>
              </a:defRPr>
            </a:lvl1pPr>
          </a:lstStyle>
          <a:p>
            <a:r>
              <a:rPr lang="en-US"/>
              <a:t>Click to edit Master title style</a:t>
            </a:r>
            <a:endParaRPr lang="en-AU"/>
          </a:p>
        </p:txBody>
      </p:sp>
      <p:sp>
        <p:nvSpPr>
          <p:cNvPr id="50" name="Freeform 49">
            <a:extLst>
              <a:ext uri="{FF2B5EF4-FFF2-40B4-BE49-F238E27FC236}">
                <a16:creationId xmlns:a16="http://schemas.microsoft.com/office/drawing/2014/main" id="{554C6C30-1F8D-D24A-813E-D99E44EDDA92}"/>
              </a:ext>
            </a:extLst>
          </p:cNvPr>
          <p:cNvSpPr/>
          <p:nvPr userDrawn="1"/>
        </p:nvSpPr>
        <p:spPr>
          <a:xfrm>
            <a:off x="0" y="11853"/>
            <a:ext cx="12185650" cy="6846146"/>
          </a:xfrm>
          <a:custGeom>
            <a:avLst/>
            <a:gdLst>
              <a:gd name="connsiteX0" fmla="*/ 11589788 w 12185650"/>
              <a:gd name="connsiteY0" fmla="*/ 0 h 6846146"/>
              <a:gd name="connsiteX1" fmla="*/ 12185650 w 12185650"/>
              <a:gd name="connsiteY1" fmla="*/ 0 h 6846146"/>
              <a:gd name="connsiteX2" fmla="*/ 12185650 w 12185650"/>
              <a:gd name="connsiteY2" fmla="*/ 6372376 h 6846146"/>
              <a:gd name="connsiteX3" fmla="*/ 11990467 w 12185650"/>
              <a:gd name="connsiteY3" fmla="*/ 6846146 h 6846146"/>
              <a:gd name="connsiteX4" fmla="*/ 9286291 w 12185650"/>
              <a:gd name="connsiteY4" fmla="*/ 6846146 h 6846146"/>
              <a:gd name="connsiteX5" fmla="*/ 6197937 w 12185650"/>
              <a:gd name="connsiteY5" fmla="*/ 6846146 h 6846146"/>
              <a:gd name="connsiteX6" fmla="*/ 5822059 w 12185650"/>
              <a:gd name="connsiteY6" fmla="*/ 5427783 h 6846146"/>
              <a:gd name="connsiteX7" fmla="*/ 3829727 w 12185650"/>
              <a:gd name="connsiteY7" fmla="*/ 6846146 h 6846146"/>
              <a:gd name="connsiteX8" fmla="*/ 0 w 12185650"/>
              <a:gd name="connsiteY8" fmla="*/ 6846146 h 6846146"/>
              <a:gd name="connsiteX9" fmla="*/ 0 w 12185650"/>
              <a:gd name="connsiteY9" fmla="*/ 5928377 h 6846146"/>
              <a:gd name="connsiteX10" fmla="*/ 5846344 w 12185650"/>
              <a:gd name="connsiteY10" fmla="*/ 1765167 h 6846146"/>
              <a:gd name="connsiteX11" fmla="*/ 8158086 w 12185650"/>
              <a:gd name="connsiteY11" fmla="*/ 2588894 h 6846146"/>
              <a:gd name="connsiteX12" fmla="*/ 9083843 w 12185650"/>
              <a:gd name="connsiteY12" fmla="*/ 6082213 h 684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5650" h="6846146">
                <a:moveTo>
                  <a:pt x="11589788" y="0"/>
                </a:moveTo>
                <a:lnTo>
                  <a:pt x="12185650" y="0"/>
                </a:lnTo>
                <a:lnTo>
                  <a:pt x="12185650" y="6372376"/>
                </a:lnTo>
                <a:lnTo>
                  <a:pt x="11990467" y="6846146"/>
                </a:lnTo>
                <a:lnTo>
                  <a:pt x="9286291" y="6846146"/>
                </a:lnTo>
                <a:lnTo>
                  <a:pt x="6197937" y="6846146"/>
                </a:lnTo>
                <a:lnTo>
                  <a:pt x="5822059" y="5427783"/>
                </a:lnTo>
                <a:lnTo>
                  <a:pt x="3829727" y="6846146"/>
                </a:lnTo>
                <a:lnTo>
                  <a:pt x="0" y="6846146"/>
                </a:lnTo>
                <a:lnTo>
                  <a:pt x="0" y="5928377"/>
                </a:lnTo>
                <a:lnTo>
                  <a:pt x="5846344" y="1765167"/>
                </a:lnTo>
                <a:lnTo>
                  <a:pt x="8158086" y="2588894"/>
                </a:lnTo>
                <a:lnTo>
                  <a:pt x="9083843" y="608221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3" name="Text Placeholder 2">
            <a:extLst>
              <a:ext uri="{FF2B5EF4-FFF2-40B4-BE49-F238E27FC236}">
                <a16:creationId xmlns:a16="http://schemas.microsoft.com/office/drawing/2014/main" id="{4B4FA4DB-21C7-104C-A08B-2487E0475847}"/>
              </a:ext>
            </a:extLst>
          </p:cNvPr>
          <p:cNvSpPr>
            <a:spLocks noGrp="1"/>
          </p:cNvSpPr>
          <p:nvPr>
            <p:ph type="body" idx="1" hasCustomPrompt="1"/>
          </p:nvPr>
        </p:nvSpPr>
        <p:spPr>
          <a:xfrm>
            <a:off x="8394357" y="4514336"/>
            <a:ext cx="2953093" cy="1826232"/>
          </a:xfrm>
        </p:spPr>
        <p:txBody>
          <a:bodyPr anchor="b">
            <a:noAutofit/>
          </a:bodyPr>
          <a:lstStyle>
            <a:lvl1pPr marL="0" indent="0" algn="r">
              <a:buNone/>
              <a:defRPr sz="96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01</a:t>
            </a:r>
          </a:p>
        </p:txBody>
      </p:sp>
      <p:sp>
        <p:nvSpPr>
          <p:cNvPr id="52" name="Slide Number Placeholder 51">
            <a:extLst>
              <a:ext uri="{FF2B5EF4-FFF2-40B4-BE49-F238E27FC236}">
                <a16:creationId xmlns:a16="http://schemas.microsoft.com/office/drawing/2014/main" id="{5FC76F76-CA4E-134A-9B8B-27ECD3558821}"/>
              </a:ext>
            </a:extLst>
          </p:cNvPr>
          <p:cNvSpPr>
            <a:spLocks noGrp="1"/>
          </p:cNvSpPr>
          <p:nvPr>
            <p:ph type="sldNum" sz="quarter" idx="11"/>
          </p:nvPr>
        </p:nvSpPr>
        <p:spPr/>
        <p:txBody>
          <a:bodyPr/>
          <a:lstStyle/>
          <a:p>
            <a:fld id="{844C296D-B57D-C34D-923D-154E4CE5CC2A}" type="slidenum">
              <a:rPr lang="en-AU" smtClean="0"/>
              <a:pPr/>
              <a:t>‹#›</a:t>
            </a:fld>
            <a:endParaRPr lang="en-AU"/>
          </a:p>
        </p:txBody>
      </p:sp>
      <p:pic>
        <p:nvPicPr>
          <p:cNvPr id="5" name="Graphic 4">
            <a:extLst>
              <a:ext uri="{FF2B5EF4-FFF2-40B4-BE49-F238E27FC236}">
                <a16:creationId xmlns:a16="http://schemas.microsoft.com/office/drawing/2014/main" id="{2DF231E3-0823-E043-A99E-8E434CEF2184}"/>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849" y="6484338"/>
            <a:ext cx="584200" cy="257959"/>
          </a:xfrm>
          <a:prstGeom prst="rect">
            <a:avLst/>
          </a:prstGeom>
        </p:spPr>
      </p:pic>
      <p:sp>
        <p:nvSpPr>
          <p:cNvPr id="14" name="Footer Placeholder 7">
            <a:extLst>
              <a:ext uri="{FF2B5EF4-FFF2-40B4-BE49-F238E27FC236}">
                <a16:creationId xmlns:a16="http://schemas.microsoft.com/office/drawing/2014/main" id="{D2CD0875-5C88-3D4F-80BF-420D5A8DB79B}"/>
              </a:ext>
            </a:extLst>
          </p:cNvPr>
          <p:cNvSpPr>
            <a:spLocks noGrp="1"/>
          </p:cNvSpPr>
          <p:nvPr>
            <p:ph type="ftr" sz="quarter" idx="14"/>
          </p:nvPr>
        </p:nvSpPr>
        <p:spPr>
          <a:xfrm>
            <a:off x="1769600" y="6516914"/>
            <a:ext cx="9000000" cy="204561"/>
          </a:xfrm>
        </p:spPr>
        <p:txBody>
          <a:bodyPr/>
          <a:lstStyle>
            <a:lvl1pPr>
              <a:defRPr>
                <a:solidFill>
                  <a:schemeClr val="tx1"/>
                </a:solidFill>
              </a:defRPr>
            </a:lvl1pPr>
          </a:lstStyle>
          <a:p>
            <a:r>
              <a:rPr lang="en-AU"/>
              <a:t>Presentation Title. Change by going to Insert &gt; Header and Footer…</a:t>
            </a:r>
          </a:p>
        </p:txBody>
      </p:sp>
    </p:spTree>
    <p:extLst>
      <p:ext uri="{BB962C8B-B14F-4D97-AF65-F5344CB8AC3E}">
        <p14:creationId xmlns:p14="http://schemas.microsoft.com/office/powerpoint/2010/main" val="3934494801"/>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B4C35-B9D6-E049-8F06-FD08E66E826E}"/>
              </a:ext>
            </a:extLst>
          </p:cNvPr>
          <p:cNvSpPr>
            <a:spLocks noGrp="1"/>
          </p:cNvSpPr>
          <p:nvPr>
            <p:ph type="title" hasCustomPrompt="1"/>
          </p:nvPr>
        </p:nvSpPr>
        <p:spPr>
          <a:xfrm>
            <a:off x="838200" y="2633653"/>
            <a:ext cx="4517571" cy="301698"/>
          </a:xfrm>
        </p:spPr>
        <p:txBody>
          <a:bodyPr/>
          <a:lstStyle>
            <a:lvl1pPr>
              <a:defRPr sz="1800">
                <a:solidFill>
                  <a:schemeClr val="bg1"/>
                </a:solidFill>
              </a:defRPr>
            </a:lvl1pPr>
          </a:lstStyle>
          <a:p>
            <a:r>
              <a:rPr lang="en-GB"/>
              <a:t>Name</a:t>
            </a:r>
            <a:endParaRPr lang="en-AU"/>
          </a:p>
        </p:txBody>
      </p:sp>
      <p:sp>
        <p:nvSpPr>
          <p:cNvPr id="14" name="Text Placeholder 13">
            <a:extLst>
              <a:ext uri="{FF2B5EF4-FFF2-40B4-BE49-F238E27FC236}">
                <a16:creationId xmlns:a16="http://schemas.microsoft.com/office/drawing/2014/main" id="{C4349D7A-2F66-D940-A301-54293B05FE2C}"/>
              </a:ext>
            </a:extLst>
          </p:cNvPr>
          <p:cNvSpPr>
            <a:spLocks noGrp="1"/>
          </p:cNvSpPr>
          <p:nvPr>
            <p:ph type="body" sz="quarter" idx="12" hasCustomPrompt="1"/>
          </p:nvPr>
        </p:nvSpPr>
        <p:spPr>
          <a:xfrm>
            <a:off x="838200" y="2935351"/>
            <a:ext cx="4517571" cy="427588"/>
          </a:xfrm>
        </p:spPr>
        <p:txBody>
          <a:bodyPr>
            <a:normAutofit/>
          </a:bodyPr>
          <a:lstStyle>
            <a:lvl1pPr>
              <a:defRPr sz="1600" b="0">
                <a:solidFill>
                  <a:schemeClr val="bg1"/>
                </a:solidFill>
              </a:defRPr>
            </a:lvl1pPr>
            <a:lvl2pPr marL="0" indent="0">
              <a:buNone/>
              <a:defRPr/>
            </a:lvl2pPr>
          </a:lstStyle>
          <a:p>
            <a:pPr lvl="0"/>
            <a:r>
              <a:rPr lang="en-GB"/>
              <a:t>Title</a:t>
            </a:r>
          </a:p>
        </p:txBody>
      </p:sp>
      <p:sp>
        <p:nvSpPr>
          <p:cNvPr id="15" name="Title 1">
            <a:extLst>
              <a:ext uri="{FF2B5EF4-FFF2-40B4-BE49-F238E27FC236}">
                <a16:creationId xmlns:a16="http://schemas.microsoft.com/office/drawing/2014/main" id="{890F9667-CD77-9E40-AF17-643C93CD4A1B}"/>
              </a:ext>
            </a:extLst>
          </p:cNvPr>
          <p:cNvSpPr txBox="1">
            <a:spLocks/>
          </p:cNvSpPr>
          <p:nvPr userDrawn="1"/>
        </p:nvSpPr>
        <p:spPr>
          <a:xfrm>
            <a:off x="838200" y="2080916"/>
            <a:ext cx="6702631" cy="427588"/>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en-GB" sz="1800">
                <a:solidFill>
                  <a:schemeClr val="bg1"/>
                </a:solidFill>
              </a:rPr>
              <a:t>For further information</a:t>
            </a:r>
            <a:endParaRPr lang="en-AU" sz="1800">
              <a:solidFill>
                <a:schemeClr val="bg1"/>
              </a:solidFill>
            </a:endParaRPr>
          </a:p>
        </p:txBody>
      </p:sp>
      <p:sp>
        <p:nvSpPr>
          <p:cNvPr id="20" name="Text Placeholder 13">
            <a:extLst>
              <a:ext uri="{FF2B5EF4-FFF2-40B4-BE49-F238E27FC236}">
                <a16:creationId xmlns:a16="http://schemas.microsoft.com/office/drawing/2014/main" id="{7949285E-85ED-8F41-941A-368E436B5877}"/>
              </a:ext>
            </a:extLst>
          </p:cNvPr>
          <p:cNvSpPr>
            <a:spLocks noGrp="1"/>
          </p:cNvSpPr>
          <p:nvPr>
            <p:ph type="body" sz="quarter" idx="13" hasCustomPrompt="1"/>
          </p:nvPr>
        </p:nvSpPr>
        <p:spPr>
          <a:xfrm>
            <a:off x="838200" y="3496219"/>
            <a:ext cx="4517571" cy="1747260"/>
          </a:xfrm>
        </p:spPr>
        <p:txBody>
          <a:bodyPr>
            <a:normAutofit/>
          </a:bodyPr>
          <a:lstStyle>
            <a:lvl1pPr marL="0" indent="0">
              <a:tabLst>
                <a:tab pos="309563" algn="l"/>
              </a:tabLst>
              <a:defRPr sz="1400" b="0">
                <a:solidFill>
                  <a:schemeClr val="bg1"/>
                </a:solidFill>
              </a:defRPr>
            </a:lvl1pPr>
            <a:lvl2pPr marL="0" indent="0">
              <a:buNone/>
              <a:defRPr/>
            </a:lvl2pPr>
          </a:lstStyle>
          <a:p>
            <a:pPr lvl="0"/>
            <a:r>
              <a:rPr lang="en-GB"/>
              <a:t>M:	+61 XXX XXX</a:t>
            </a:r>
            <a:br>
              <a:rPr lang="en-GB"/>
            </a:br>
            <a:r>
              <a:rPr lang="en-GB"/>
              <a:t>E:	</a:t>
            </a:r>
            <a:r>
              <a:rPr lang="en-GB" err="1"/>
              <a:t>xx@apa.com.au</a:t>
            </a:r>
            <a:endParaRPr lang="en-GB"/>
          </a:p>
          <a:p>
            <a:pPr lvl="0"/>
            <a:r>
              <a:rPr lang="en-GB" err="1"/>
              <a:t>www.apa.com.au</a:t>
            </a:r>
            <a:endParaRPr lang="en-GB"/>
          </a:p>
        </p:txBody>
      </p:sp>
      <p:sp>
        <p:nvSpPr>
          <p:cNvPr id="29" name="Freeform 28">
            <a:extLst>
              <a:ext uri="{FF2B5EF4-FFF2-40B4-BE49-F238E27FC236}">
                <a16:creationId xmlns:a16="http://schemas.microsoft.com/office/drawing/2014/main" id="{459B01ED-C77D-DA4A-85AD-786B36330A6F}"/>
              </a:ext>
            </a:extLst>
          </p:cNvPr>
          <p:cNvSpPr/>
          <p:nvPr userDrawn="1"/>
        </p:nvSpPr>
        <p:spPr>
          <a:xfrm rot="16200000">
            <a:off x="6715688" y="2065437"/>
            <a:ext cx="4220253" cy="5364872"/>
          </a:xfrm>
          <a:custGeom>
            <a:avLst/>
            <a:gdLst>
              <a:gd name="connsiteX0" fmla="*/ 4220253 w 4220253"/>
              <a:gd name="connsiteY0" fmla="*/ 751010 h 5364872"/>
              <a:gd name="connsiteX1" fmla="*/ 4220253 w 4220253"/>
              <a:gd name="connsiteY1" fmla="*/ 5364872 h 5364872"/>
              <a:gd name="connsiteX2" fmla="*/ 2609513 w 4220253"/>
              <a:gd name="connsiteY2" fmla="*/ 5095370 h 5364872"/>
              <a:gd name="connsiteX3" fmla="*/ 2609513 w 4220253"/>
              <a:gd name="connsiteY3" fmla="*/ 1911662 h 5364872"/>
              <a:gd name="connsiteX4" fmla="*/ 0 w 4220253"/>
              <a:gd name="connsiteY4" fmla="*/ 2893158 h 5364872"/>
              <a:gd name="connsiteX5" fmla="*/ 0 w 4220253"/>
              <a:gd name="connsiteY5" fmla="*/ 1177601 h 5364872"/>
              <a:gd name="connsiteX6" fmla="*/ 3128409 w 4220253"/>
              <a:gd name="connsiteY6" fmla="*/ 0 h 536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0253" h="5364872">
                <a:moveTo>
                  <a:pt x="4220253" y="751010"/>
                </a:moveTo>
                <a:lnTo>
                  <a:pt x="4220253" y="5364872"/>
                </a:lnTo>
                <a:lnTo>
                  <a:pt x="2609513" y="5095370"/>
                </a:lnTo>
                <a:lnTo>
                  <a:pt x="2609513" y="1911662"/>
                </a:lnTo>
                <a:lnTo>
                  <a:pt x="0" y="2893158"/>
                </a:lnTo>
                <a:lnTo>
                  <a:pt x="0" y="1177601"/>
                </a:lnTo>
                <a:lnTo>
                  <a:pt x="3128409" y="0"/>
                </a:lnTo>
                <a:close/>
              </a:path>
            </a:pathLst>
          </a:custGeom>
          <a:solidFill>
            <a:schemeClr val="accent2"/>
          </a:solidFill>
          <a:ln w="36027" cap="flat">
            <a:noFill/>
            <a:prstDash val="solid"/>
            <a:miter/>
          </a:ln>
        </p:spPr>
        <p:txBody>
          <a:bodyPr rtlCol="0" anchor="ctr"/>
          <a:lstStyle/>
          <a:p>
            <a:endParaRPr lang="en-AU"/>
          </a:p>
        </p:txBody>
      </p:sp>
      <p:sp>
        <p:nvSpPr>
          <p:cNvPr id="30" name="Freeform 29">
            <a:extLst>
              <a:ext uri="{FF2B5EF4-FFF2-40B4-BE49-F238E27FC236}">
                <a16:creationId xmlns:a16="http://schemas.microsoft.com/office/drawing/2014/main" id="{2E40B457-6670-DA47-94CC-0CD2C492A1DE}"/>
              </a:ext>
            </a:extLst>
          </p:cNvPr>
          <p:cNvSpPr/>
          <p:nvPr/>
        </p:nvSpPr>
        <p:spPr>
          <a:xfrm rot="16200000">
            <a:off x="7118303" y="-1752201"/>
            <a:ext cx="2637747" cy="6142148"/>
          </a:xfrm>
          <a:custGeom>
            <a:avLst/>
            <a:gdLst>
              <a:gd name="connsiteX0" fmla="*/ 2637747 w 2637747"/>
              <a:gd name="connsiteY0" fmla="*/ 0 h 6142148"/>
              <a:gd name="connsiteX1" fmla="*/ 2637747 w 2637747"/>
              <a:gd name="connsiteY1" fmla="*/ 2664845 h 6142148"/>
              <a:gd name="connsiteX2" fmla="*/ 0 w 2637747"/>
              <a:gd name="connsiteY2" fmla="*/ 6142148 h 6142148"/>
              <a:gd name="connsiteX3" fmla="*/ 0 w 2637747"/>
              <a:gd name="connsiteY3" fmla="*/ 3479476 h 6142148"/>
              <a:gd name="connsiteX4" fmla="*/ 2183688 w 2637747"/>
              <a:gd name="connsiteY4" fmla="*/ 601202 h 6142148"/>
              <a:gd name="connsiteX5" fmla="*/ 2183688 w 2637747"/>
              <a:gd name="connsiteY5" fmla="*/ 597609 h 614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7747" h="6142148">
                <a:moveTo>
                  <a:pt x="2637747" y="0"/>
                </a:moveTo>
                <a:lnTo>
                  <a:pt x="2637747" y="2664845"/>
                </a:lnTo>
                <a:lnTo>
                  <a:pt x="0" y="6142148"/>
                </a:lnTo>
                <a:lnTo>
                  <a:pt x="0" y="3479476"/>
                </a:lnTo>
                <a:lnTo>
                  <a:pt x="2183688" y="601202"/>
                </a:lnTo>
                <a:lnTo>
                  <a:pt x="2183688" y="597609"/>
                </a:lnTo>
                <a:close/>
              </a:path>
            </a:pathLst>
          </a:custGeom>
          <a:solidFill>
            <a:schemeClr val="bg1"/>
          </a:solidFill>
          <a:ln w="36027" cap="flat">
            <a:noFill/>
            <a:prstDash val="solid"/>
            <a:miter/>
          </a:ln>
        </p:spPr>
        <p:txBody>
          <a:bodyPr rtlCol="0" anchor="ctr"/>
          <a:lstStyle/>
          <a:p>
            <a:endParaRPr lang="en-AU"/>
          </a:p>
        </p:txBody>
      </p:sp>
      <p:pic>
        <p:nvPicPr>
          <p:cNvPr id="13" name="Graphic 12">
            <a:extLst>
              <a:ext uri="{FF2B5EF4-FFF2-40B4-BE49-F238E27FC236}">
                <a16:creationId xmlns:a16="http://schemas.microsoft.com/office/drawing/2014/main" id="{5033536C-ED6B-BD48-B9EF-06D21554C5E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0249" y="5716946"/>
            <a:ext cx="1144240" cy="505249"/>
          </a:xfrm>
          <a:prstGeom prst="rect">
            <a:avLst/>
          </a:prstGeom>
        </p:spPr>
      </p:pic>
    </p:spTree>
    <p:extLst>
      <p:ext uri="{BB962C8B-B14F-4D97-AF65-F5344CB8AC3E}">
        <p14:creationId xmlns:p14="http://schemas.microsoft.com/office/powerpoint/2010/main" val="2016416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488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Slide Dark">
    <p:bg>
      <p:bgPr>
        <a:solidFill>
          <a:schemeClr val="accent4"/>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0B90C96-510B-5FDC-EFD4-FAAA5950811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08121" y="4019342"/>
            <a:ext cx="4486394" cy="715398"/>
          </a:xfrm>
          <a:prstGeom prst="rect">
            <a:avLst/>
          </a:prstGeom>
        </p:spPr>
      </p:pic>
      <p:sp>
        <p:nvSpPr>
          <p:cNvPr id="3" name="Subtitle 2">
            <a:extLst>
              <a:ext uri="{FF2B5EF4-FFF2-40B4-BE49-F238E27FC236}">
                <a16:creationId xmlns:a16="http://schemas.microsoft.com/office/drawing/2014/main" id="{917D974E-0764-E849-A50B-2273EA414519}"/>
              </a:ext>
            </a:extLst>
          </p:cNvPr>
          <p:cNvSpPr>
            <a:spLocks noGrp="1"/>
          </p:cNvSpPr>
          <p:nvPr>
            <p:ph type="subTitle" idx="1" hasCustomPrompt="1"/>
          </p:nvPr>
        </p:nvSpPr>
        <p:spPr>
          <a:xfrm>
            <a:off x="608120" y="3429000"/>
            <a:ext cx="4643148" cy="365125"/>
          </a:xfrm>
        </p:spPr>
        <p:txBody>
          <a:bodyPr>
            <a:noAutofit/>
          </a:bodyPr>
          <a:lstStyle>
            <a:lvl1pPr marL="0" indent="0" algn="l">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Month Year</a:t>
            </a:r>
            <a:endParaRPr lang="en-AU"/>
          </a:p>
        </p:txBody>
      </p:sp>
      <p:sp>
        <p:nvSpPr>
          <p:cNvPr id="14" name="Title 13">
            <a:extLst>
              <a:ext uri="{FF2B5EF4-FFF2-40B4-BE49-F238E27FC236}">
                <a16:creationId xmlns:a16="http://schemas.microsoft.com/office/drawing/2014/main" id="{474B69FD-AE89-FA4B-A1DB-3369625F52DF}"/>
              </a:ext>
            </a:extLst>
          </p:cNvPr>
          <p:cNvSpPr>
            <a:spLocks noGrp="1"/>
          </p:cNvSpPr>
          <p:nvPr>
            <p:ph type="title" hasCustomPrompt="1"/>
          </p:nvPr>
        </p:nvSpPr>
        <p:spPr>
          <a:xfrm>
            <a:off x="608121" y="3138862"/>
            <a:ext cx="4643148" cy="255023"/>
          </a:xfrm>
        </p:spPr>
        <p:txBody>
          <a:bodyPr anchor="b">
            <a:noAutofit/>
          </a:bodyPr>
          <a:lstStyle>
            <a:lvl1pPr>
              <a:defRPr sz="2400">
                <a:solidFill>
                  <a:schemeClr val="bg1"/>
                </a:solidFill>
              </a:defRPr>
            </a:lvl1pPr>
          </a:lstStyle>
          <a:p>
            <a:r>
              <a:rPr lang="en-GB"/>
              <a:t>Presentation Name</a:t>
            </a:r>
            <a:endParaRPr lang="en-AU"/>
          </a:p>
        </p:txBody>
      </p:sp>
      <p:sp>
        <p:nvSpPr>
          <p:cNvPr id="18" name="Freeform 17">
            <a:extLst>
              <a:ext uri="{FF2B5EF4-FFF2-40B4-BE49-F238E27FC236}">
                <a16:creationId xmlns:a16="http://schemas.microsoft.com/office/drawing/2014/main" id="{D232964D-619A-8845-BFF9-21D0ED573156}"/>
              </a:ext>
            </a:extLst>
          </p:cNvPr>
          <p:cNvSpPr/>
          <p:nvPr userDrawn="1"/>
        </p:nvSpPr>
        <p:spPr>
          <a:xfrm rot="20709441">
            <a:off x="-26279288" y="2689247"/>
            <a:ext cx="12462152" cy="9924945"/>
          </a:xfrm>
          <a:custGeom>
            <a:avLst/>
            <a:gdLst>
              <a:gd name="connsiteX0" fmla="*/ 12462152 w 12462152"/>
              <a:gd name="connsiteY0" fmla="*/ 9924945 h 9924945"/>
              <a:gd name="connsiteX1" fmla="*/ 9476846 w 12462152"/>
              <a:gd name="connsiteY1" fmla="*/ 9420062 h 9924945"/>
              <a:gd name="connsiteX2" fmla="*/ 9476846 w 12462152"/>
              <a:gd name="connsiteY2" fmla="*/ 3534184 h 9924945"/>
              <a:gd name="connsiteX3" fmla="*/ 1048531 w 12462152"/>
              <a:gd name="connsiteY3" fmla="*/ 6702992 h 9924945"/>
              <a:gd name="connsiteX4" fmla="*/ 0 w 12462152"/>
              <a:gd name="connsiteY4" fmla="*/ 3926133 h 9924945"/>
              <a:gd name="connsiteX5" fmla="*/ 10438556 w 12462152"/>
              <a:gd name="connsiteY5" fmla="*/ 0 h 9924945"/>
              <a:gd name="connsiteX6" fmla="*/ 12462152 w 12462152"/>
              <a:gd name="connsiteY6" fmla="*/ 1388430 h 992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62152" h="9924945">
                <a:moveTo>
                  <a:pt x="12462152" y="9924945"/>
                </a:moveTo>
                <a:lnTo>
                  <a:pt x="9476846" y="9420062"/>
                </a:lnTo>
                <a:lnTo>
                  <a:pt x="9476846" y="3534184"/>
                </a:lnTo>
                <a:lnTo>
                  <a:pt x="1048531" y="6702992"/>
                </a:lnTo>
                <a:lnTo>
                  <a:pt x="0" y="3926133"/>
                </a:lnTo>
                <a:lnTo>
                  <a:pt x="10438556" y="0"/>
                </a:lnTo>
                <a:lnTo>
                  <a:pt x="12462152" y="1388430"/>
                </a:lnTo>
                <a:close/>
              </a:path>
            </a:pathLst>
          </a:custGeom>
          <a:solidFill>
            <a:schemeClr val="accent1"/>
          </a:solidFill>
          <a:ln w="66769" cap="flat">
            <a:noFill/>
            <a:prstDash val="solid"/>
            <a:miter/>
          </a:ln>
        </p:spPr>
        <p:txBody>
          <a:bodyPr rtlCol="0" anchor="ctr"/>
          <a:lstStyle/>
          <a:p>
            <a:endParaRPr lang="en-AU"/>
          </a:p>
        </p:txBody>
      </p:sp>
      <p:sp>
        <p:nvSpPr>
          <p:cNvPr id="19" name="Freeform 18">
            <a:extLst>
              <a:ext uri="{FF2B5EF4-FFF2-40B4-BE49-F238E27FC236}">
                <a16:creationId xmlns:a16="http://schemas.microsoft.com/office/drawing/2014/main" id="{361D2DBC-D972-284C-BBC8-60DC69AFFB73}"/>
              </a:ext>
            </a:extLst>
          </p:cNvPr>
          <p:cNvSpPr/>
          <p:nvPr userDrawn="1"/>
        </p:nvSpPr>
        <p:spPr>
          <a:xfrm rot="20709441">
            <a:off x="-14401194" y="-1794684"/>
            <a:ext cx="7653605" cy="11864760"/>
          </a:xfrm>
          <a:custGeom>
            <a:avLst/>
            <a:gdLst>
              <a:gd name="connsiteX0" fmla="*/ 0 w 7653605"/>
              <a:gd name="connsiteY0" fmla="*/ 11864760 h 11864760"/>
              <a:gd name="connsiteX1" fmla="*/ 0 w 7653605"/>
              <a:gd name="connsiteY1" fmla="*/ 6942148 h 11864760"/>
              <a:gd name="connsiteX2" fmla="*/ 5276046 w 7653605"/>
              <a:gd name="connsiteY2" fmla="*/ 0 h 11864760"/>
              <a:gd name="connsiteX3" fmla="*/ 7653606 w 7653605"/>
              <a:gd name="connsiteY3" fmla="*/ 1793665 h 11864760"/>
            </a:gdLst>
            <a:ahLst/>
            <a:cxnLst>
              <a:cxn ang="0">
                <a:pos x="connsiteX0" y="connsiteY0"/>
              </a:cxn>
              <a:cxn ang="0">
                <a:pos x="connsiteX1" y="connsiteY1"/>
              </a:cxn>
              <a:cxn ang="0">
                <a:pos x="connsiteX2" y="connsiteY2"/>
              </a:cxn>
              <a:cxn ang="0">
                <a:pos x="connsiteX3" y="connsiteY3"/>
              </a:cxn>
            </a:cxnLst>
            <a:rect l="l" t="t" r="r" b="b"/>
            <a:pathLst>
              <a:path w="7653605" h="11864760">
                <a:moveTo>
                  <a:pt x="0" y="11864760"/>
                </a:moveTo>
                <a:lnTo>
                  <a:pt x="0" y="6942148"/>
                </a:lnTo>
                <a:lnTo>
                  <a:pt x="5276046" y="0"/>
                </a:lnTo>
                <a:lnTo>
                  <a:pt x="7653606" y="1793665"/>
                </a:lnTo>
                <a:close/>
              </a:path>
            </a:pathLst>
          </a:custGeom>
          <a:solidFill>
            <a:schemeClr val="accent1"/>
          </a:solidFill>
          <a:ln w="66769" cap="flat">
            <a:noFill/>
            <a:prstDash val="solid"/>
            <a:miter/>
          </a:ln>
        </p:spPr>
        <p:txBody>
          <a:bodyPr rtlCol="0" anchor="ctr"/>
          <a:lstStyle/>
          <a:p>
            <a:endParaRPr lang="en-AU"/>
          </a:p>
        </p:txBody>
      </p:sp>
      <p:pic>
        <p:nvPicPr>
          <p:cNvPr id="4" name="Graphic 3">
            <a:extLst>
              <a:ext uri="{FF2B5EF4-FFF2-40B4-BE49-F238E27FC236}">
                <a16:creationId xmlns:a16="http://schemas.microsoft.com/office/drawing/2014/main" id="{2EF52BB2-D0CC-3C40-A5E5-D32EB4D6894F}"/>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72682" y="441216"/>
            <a:ext cx="1144240" cy="505249"/>
          </a:xfrm>
          <a:prstGeom prst="rect">
            <a:avLst/>
          </a:prstGeom>
        </p:spPr>
      </p:pic>
      <p:sp>
        <p:nvSpPr>
          <p:cNvPr id="2" name="TextBox 1">
            <a:extLst>
              <a:ext uri="{FF2B5EF4-FFF2-40B4-BE49-F238E27FC236}">
                <a16:creationId xmlns:a16="http://schemas.microsoft.com/office/drawing/2014/main" id="{CBA92219-A8BC-4D58-F062-402A36E15C79}"/>
              </a:ext>
            </a:extLst>
          </p:cNvPr>
          <p:cNvSpPr txBox="1"/>
          <p:nvPr userDrawn="1"/>
        </p:nvSpPr>
        <p:spPr>
          <a:xfrm>
            <a:off x="675409" y="-20782"/>
            <a:ext cx="0" cy="0"/>
          </a:xfrm>
          <a:prstGeom prst="rect">
            <a:avLst/>
          </a:prstGeom>
          <a:noFill/>
        </p:spPr>
        <p:txBody>
          <a:bodyPr wrap="none" lIns="0" tIns="0" rIns="0" bIns="0" rtlCol="0">
            <a:noAutofit/>
          </a:bodyPr>
          <a:lstStyle/>
          <a:p>
            <a:pPr algn="l"/>
            <a:endParaRPr lang="en-US" sz="1200" err="1">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C8166F4-2069-5A07-67DC-FC1249872379}"/>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6852976" y="219162"/>
            <a:ext cx="4730903" cy="5839400"/>
          </a:xfrm>
          <a:prstGeom prst="rect">
            <a:avLst/>
          </a:prstGeom>
        </p:spPr>
      </p:pic>
      <p:sp>
        <p:nvSpPr>
          <p:cNvPr id="8" name="TextBox 7">
            <a:extLst>
              <a:ext uri="{FF2B5EF4-FFF2-40B4-BE49-F238E27FC236}">
                <a16:creationId xmlns:a16="http://schemas.microsoft.com/office/drawing/2014/main" id="{68C70C51-3DB8-8961-FC66-32B3EBD7F24E}"/>
              </a:ext>
            </a:extLst>
          </p:cNvPr>
          <p:cNvSpPr txBox="1"/>
          <p:nvPr userDrawn="1"/>
        </p:nvSpPr>
        <p:spPr>
          <a:xfrm>
            <a:off x="10741688" y="3356149"/>
            <a:ext cx="0" cy="0"/>
          </a:xfrm>
          <a:prstGeom prst="rect">
            <a:avLst/>
          </a:prstGeom>
          <a:noFill/>
        </p:spPr>
        <p:txBody>
          <a:bodyPr wrap="none" lIns="0" tIns="0" rIns="0" bIns="0" rtlCol="0">
            <a:noAutofit/>
          </a:bodyPr>
          <a:lstStyle/>
          <a:p>
            <a:pPr algn="l"/>
            <a:endParaRPr lang="en-US" sz="1200" err="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8044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3F1CD558-D56A-49CD-82C0-8A41619F196A}" type="datetime1">
              <a:rPr lang="en-US" smtClean="0"/>
              <a:t>11/24/2023</a:t>
            </a:fld>
            <a:endParaRPr lang="en-US"/>
          </a:p>
        </p:txBody>
      </p:sp>
      <p:sp>
        <p:nvSpPr>
          <p:cNvPr id="7" name="Slide Number Placeholder 6"/>
          <p:cNvSpPr>
            <a:spLocks noGrp="1"/>
          </p:cNvSpPr>
          <p:nvPr>
            <p:ph type="sldNum" sz="quarter" idx="12"/>
          </p:nvPr>
        </p:nvSpPr>
        <p:spPr/>
        <p:txBody>
          <a:bodyPr/>
          <a:lstStyle/>
          <a:p>
            <a:fld id="{D4DD9226-F8A3-234F-93ED-E7243F40B3A5}" type="slidenum">
              <a:rPr lang="en-US" smtClean="0"/>
              <a:t>‹#›</a:t>
            </a:fld>
            <a:endParaRPr lang="en-US"/>
          </a:p>
        </p:txBody>
      </p:sp>
      <p:sp>
        <p:nvSpPr>
          <p:cNvPr id="9" name="Text Placeholder 2"/>
          <p:cNvSpPr>
            <a:spLocks noGrp="1"/>
          </p:cNvSpPr>
          <p:nvPr>
            <p:ph idx="13"/>
          </p:nvPr>
        </p:nvSpPr>
        <p:spPr>
          <a:xfrm>
            <a:off x="216333" y="1600201"/>
            <a:ext cx="11711779" cy="452596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435479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99486DA1-EC98-4B44-8E57-90AF1B565D57}"/>
              </a:ext>
            </a:extLst>
          </p:cNvPr>
          <p:cNvSpPr/>
          <p:nvPr userDrawn="1"/>
        </p:nvSpPr>
        <p:spPr>
          <a:xfrm>
            <a:off x="0" y="614444"/>
            <a:ext cx="6989786" cy="6243556"/>
          </a:xfrm>
          <a:custGeom>
            <a:avLst/>
            <a:gdLst>
              <a:gd name="connsiteX0" fmla="*/ 6989785 w 6989786"/>
              <a:gd name="connsiteY0" fmla="*/ 0 h 6243556"/>
              <a:gd name="connsiteX1" fmla="*/ 6989786 w 6989786"/>
              <a:gd name="connsiteY1" fmla="*/ 1 h 6243556"/>
              <a:gd name="connsiteX2" fmla="*/ 4851310 w 6989786"/>
              <a:gd name="connsiteY2" fmla="*/ 2814556 h 6243556"/>
              <a:gd name="connsiteX3" fmla="*/ 6695486 w 6989786"/>
              <a:gd name="connsiteY3" fmla="*/ 2814556 h 6243556"/>
              <a:gd name="connsiteX4" fmla="*/ 6164735 w 6989786"/>
              <a:gd name="connsiteY4" fmla="*/ 3513847 h 6243556"/>
              <a:gd name="connsiteX5" fmla="*/ 4094084 w 6989786"/>
              <a:gd name="connsiteY5" fmla="*/ 6243556 h 6243556"/>
              <a:gd name="connsiteX6" fmla="*/ 928462 w 6989786"/>
              <a:gd name="connsiteY6" fmla="*/ 6243556 h 6243556"/>
              <a:gd name="connsiteX7" fmla="*/ 928462 w 6989786"/>
              <a:gd name="connsiteY7" fmla="*/ 5329772 h 6243556"/>
              <a:gd name="connsiteX8" fmla="*/ 0 w 6989786"/>
              <a:gd name="connsiteY8" fmla="*/ 5678987 h 6243556"/>
              <a:gd name="connsiteX9" fmla="*/ 0 w 6989786"/>
              <a:gd name="connsiteY9" fmla="*/ 4113627 h 6243556"/>
              <a:gd name="connsiteX10" fmla="*/ 1401797 w 6989786"/>
              <a:gd name="connsiteY10" fmla="*/ 3585959 h 6243556"/>
              <a:gd name="connsiteX11" fmla="*/ 2397774 w 6989786"/>
              <a:gd name="connsiteY11" fmla="*/ 4271028 h 6243556"/>
              <a:gd name="connsiteX12" fmla="*/ 2397774 w 6989786"/>
              <a:gd name="connsiteY12" fmla="*/ 6050896 h 6243556"/>
              <a:gd name="connsiteX13" fmla="*/ 4389727 w 6989786"/>
              <a:gd name="connsiteY13" fmla="*/ 3425345 h 6243556"/>
              <a:gd name="connsiteX14" fmla="*/ 4389727 w 6989786"/>
              <a:gd name="connsiteY14" fmla="*/ 3422067 h 624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9786" h="6243556">
                <a:moveTo>
                  <a:pt x="6989785" y="0"/>
                </a:moveTo>
                <a:lnTo>
                  <a:pt x="6989786" y="1"/>
                </a:lnTo>
                <a:lnTo>
                  <a:pt x="4851310" y="2814556"/>
                </a:lnTo>
                <a:lnTo>
                  <a:pt x="6695486" y="2814556"/>
                </a:lnTo>
                <a:lnTo>
                  <a:pt x="6164735" y="3513847"/>
                </a:lnTo>
                <a:lnTo>
                  <a:pt x="4094084" y="6243556"/>
                </a:lnTo>
                <a:lnTo>
                  <a:pt x="928462" y="6243556"/>
                </a:lnTo>
                <a:lnTo>
                  <a:pt x="928462" y="5329772"/>
                </a:lnTo>
                <a:lnTo>
                  <a:pt x="0" y="5678987"/>
                </a:lnTo>
                <a:lnTo>
                  <a:pt x="0" y="4113627"/>
                </a:lnTo>
                <a:lnTo>
                  <a:pt x="1401797" y="3585959"/>
                </a:lnTo>
                <a:lnTo>
                  <a:pt x="2397774" y="4271028"/>
                </a:lnTo>
                <a:lnTo>
                  <a:pt x="2397774" y="6050896"/>
                </a:lnTo>
                <a:lnTo>
                  <a:pt x="4389727" y="3425345"/>
                </a:lnTo>
                <a:lnTo>
                  <a:pt x="4389727" y="3422067"/>
                </a:lnTo>
                <a:close/>
              </a:path>
            </a:pathLst>
          </a:custGeom>
          <a:solidFill>
            <a:schemeClr val="bg1"/>
          </a:solidFill>
          <a:ln w="32852" cap="flat">
            <a:noFill/>
            <a:prstDash val="solid"/>
            <a:miter/>
          </a:ln>
        </p:spPr>
        <p:txBody>
          <a:bodyPr rtlCol="0" anchor="ctr"/>
          <a:lstStyle/>
          <a:p>
            <a:endParaRPr lang="en-AU"/>
          </a:p>
        </p:txBody>
      </p:sp>
      <p:pic>
        <p:nvPicPr>
          <p:cNvPr id="13" name="Picture 12">
            <a:extLst>
              <a:ext uri="{FF2B5EF4-FFF2-40B4-BE49-F238E27FC236}">
                <a16:creationId xmlns:a16="http://schemas.microsoft.com/office/drawing/2014/main" id="{F151DA62-1936-7C48-818C-942A33CC296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09600" y="460840"/>
            <a:ext cx="1186019" cy="691845"/>
          </a:xfrm>
          <a:prstGeom prst="rect">
            <a:avLst/>
          </a:prstGeom>
        </p:spPr>
      </p:pic>
      <p:sp>
        <p:nvSpPr>
          <p:cNvPr id="3" name="Subtitle 2">
            <a:extLst>
              <a:ext uri="{FF2B5EF4-FFF2-40B4-BE49-F238E27FC236}">
                <a16:creationId xmlns:a16="http://schemas.microsoft.com/office/drawing/2014/main" id="{917D974E-0764-E849-A50B-2273EA414519}"/>
              </a:ext>
            </a:extLst>
          </p:cNvPr>
          <p:cNvSpPr>
            <a:spLocks noGrp="1"/>
          </p:cNvSpPr>
          <p:nvPr>
            <p:ph type="subTitle" idx="1" hasCustomPrompt="1"/>
          </p:nvPr>
        </p:nvSpPr>
        <p:spPr>
          <a:xfrm>
            <a:off x="608120" y="3829209"/>
            <a:ext cx="2973279" cy="255023"/>
          </a:xfrm>
        </p:spPr>
        <p:txBody>
          <a:bodyPr wrap="none">
            <a:noAutofit/>
          </a:bodyPr>
          <a:lstStyle>
            <a:lvl1pPr marL="0" indent="0" algn="l">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Month Year</a:t>
            </a:r>
            <a:endParaRPr lang="en-AU"/>
          </a:p>
        </p:txBody>
      </p:sp>
      <p:sp>
        <p:nvSpPr>
          <p:cNvPr id="14" name="Title 13">
            <a:extLst>
              <a:ext uri="{FF2B5EF4-FFF2-40B4-BE49-F238E27FC236}">
                <a16:creationId xmlns:a16="http://schemas.microsoft.com/office/drawing/2014/main" id="{474B69FD-AE89-FA4B-A1DB-3369625F52DF}"/>
              </a:ext>
            </a:extLst>
          </p:cNvPr>
          <p:cNvSpPr>
            <a:spLocks noGrp="1"/>
          </p:cNvSpPr>
          <p:nvPr>
            <p:ph type="title" hasCustomPrompt="1"/>
          </p:nvPr>
        </p:nvSpPr>
        <p:spPr>
          <a:xfrm>
            <a:off x="608121" y="3529617"/>
            <a:ext cx="2973279" cy="255023"/>
          </a:xfrm>
        </p:spPr>
        <p:txBody>
          <a:bodyPr wrap="none" anchor="b">
            <a:noAutofit/>
          </a:bodyPr>
          <a:lstStyle>
            <a:lvl1pPr>
              <a:defRPr sz="1100">
                <a:solidFill>
                  <a:schemeClr val="bg1"/>
                </a:solidFill>
              </a:defRPr>
            </a:lvl1pPr>
          </a:lstStyle>
          <a:p>
            <a:r>
              <a:rPr lang="en-GB"/>
              <a:t>Presentation Details </a:t>
            </a:r>
            <a:endParaRPr lang="en-AU"/>
          </a:p>
        </p:txBody>
      </p:sp>
      <p:sp>
        <p:nvSpPr>
          <p:cNvPr id="38" name="Picture Placeholder 37">
            <a:extLst>
              <a:ext uri="{FF2B5EF4-FFF2-40B4-BE49-F238E27FC236}">
                <a16:creationId xmlns:a16="http://schemas.microsoft.com/office/drawing/2014/main" id="{53CDEEF3-6E19-8340-99A6-FC20FD8C8ECF}"/>
              </a:ext>
            </a:extLst>
          </p:cNvPr>
          <p:cNvSpPr>
            <a:spLocks noGrp="1"/>
          </p:cNvSpPr>
          <p:nvPr>
            <p:ph type="pic" sz="quarter" idx="13"/>
          </p:nvPr>
        </p:nvSpPr>
        <p:spPr>
          <a:xfrm>
            <a:off x="4094083" y="3429000"/>
            <a:ext cx="8097916" cy="3429000"/>
          </a:xfrm>
          <a:custGeom>
            <a:avLst/>
            <a:gdLst>
              <a:gd name="connsiteX0" fmla="*/ 2601402 w 8097916"/>
              <a:gd name="connsiteY0" fmla="*/ 0 h 3429000"/>
              <a:gd name="connsiteX1" fmla="*/ 8097916 w 8097916"/>
              <a:gd name="connsiteY1" fmla="*/ 0 h 3429000"/>
              <a:gd name="connsiteX2" fmla="*/ 8097916 w 8097916"/>
              <a:gd name="connsiteY2" fmla="*/ 3429000 h 3429000"/>
              <a:gd name="connsiteX3" fmla="*/ 0 w 8097916"/>
              <a:gd name="connsiteY3" fmla="*/ 3429000 h 3429000"/>
              <a:gd name="connsiteX4" fmla="*/ 2070651 w 8097916"/>
              <a:gd name="connsiteY4" fmla="*/ 699291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7916" h="3429000">
                <a:moveTo>
                  <a:pt x="2601402" y="0"/>
                </a:moveTo>
                <a:lnTo>
                  <a:pt x="8097916" y="0"/>
                </a:lnTo>
                <a:lnTo>
                  <a:pt x="8097916" y="3429000"/>
                </a:lnTo>
                <a:lnTo>
                  <a:pt x="0" y="3429000"/>
                </a:lnTo>
                <a:lnTo>
                  <a:pt x="2070651" y="699291"/>
                </a:lnTo>
                <a:close/>
              </a:path>
            </a:pathLst>
          </a:custGeom>
        </p:spPr>
        <p:txBody>
          <a:bodyPr wrap="square" anchor="ctr">
            <a:noAutofit/>
          </a:bodyPr>
          <a:lstStyle>
            <a:lvl1pPr algn="ctr">
              <a:defRPr/>
            </a:lvl1pPr>
          </a:lstStyle>
          <a:p>
            <a:r>
              <a:rPr lang="en-US"/>
              <a:t>Click icon to add picture</a:t>
            </a:r>
            <a:endParaRPr lang="en-AU"/>
          </a:p>
        </p:txBody>
      </p:sp>
      <p:pic>
        <p:nvPicPr>
          <p:cNvPr id="4" name="Graphic 3">
            <a:extLst>
              <a:ext uri="{FF2B5EF4-FFF2-40B4-BE49-F238E27FC236}">
                <a16:creationId xmlns:a16="http://schemas.microsoft.com/office/drawing/2014/main" id="{2EF52BB2-D0CC-3C40-A5E5-D32EB4D6894F}"/>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72682" y="441216"/>
            <a:ext cx="1144240" cy="505249"/>
          </a:xfrm>
          <a:prstGeom prst="rect">
            <a:avLst/>
          </a:prstGeom>
        </p:spPr>
      </p:pic>
      <p:sp>
        <p:nvSpPr>
          <p:cNvPr id="5" name="Text Placeholder 4">
            <a:extLst>
              <a:ext uri="{FF2B5EF4-FFF2-40B4-BE49-F238E27FC236}">
                <a16:creationId xmlns:a16="http://schemas.microsoft.com/office/drawing/2014/main" id="{63DDA410-B988-F349-B348-9DEBD6CA2A83}"/>
              </a:ext>
            </a:extLst>
          </p:cNvPr>
          <p:cNvSpPr>
            <a:spLocks noGrp="1"/>
          </p:cNvSpPr>
          <p:nvPr>
            <p:ph type="body" sz="quarter" idx="14"/>
          </p:nvPr>
        </p:nvSpPr>
        <p:spPr>
          <a:xfrm>
            <a:off x="608013" y="1608804"/>
            <a:ext cx="5067230" cy="1802608"/>
          </a:xfrm>
        </p:spPr>
        <p:txBody>
          <a:bodyPr/>
          <a:lstStyle>
            <a:lvl1pPr>
              <a:defRPr sz="4400" b="1" baseline="0">
                <a:solidFill>
                  <a:schemeClr val="bg1"/>
                </a:solidFill>
                <a:latin typeface="+mj-lt"/>
              </a:defRPr>
            </a:lvl1pPr>
            <a:lvl2pPr>
              <a:defRPr sz="4400" baseline="0">
                <a:latin typeface="+mj-lt"/>
              </a:defRPr>
            </a:lvl2pPr>
            <a:lvl3pPr>
              <a:defRPr sz="4400" baseline="0">
                <a:latin typeface="+mj-lt"/>
              </a:defRPr>
            </a:lvl3pPr>
            <a:lvl4pPr>
              <a:defRPr sz="4400" baseline="0">
                <a:latin typeface="+mj-lt"/>
              </a:defRPr>
            </a:lvl4pPr>
            <a:lvl5pPr>
              <a:defRPr sz="4400" baseline="0">
                <a:latin typeface="+mj-lt"/>
              </a:defRPr>
            </a:lvl5pPr>
          </a:lstStyle>
          <a:p>
            <a:pPr lvl="0"/>
            <a:r>
              <a:rPr lang="en-US"/>
              <a:t>Click to edit Master text styles</a:t>
            </a:r>
          </a:p>
        </p:txBody>
      </p:sp>
    </p:spTree>
    <p:extLst>
      <p:ext uri="{BB962C8B-B14F-4D97-AF65-F5344CB8AC3E}">
        <p14:creationId xmlns:p14="http://schemas.microsoft.com/office/powerpoint/2010/main" val="538032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Title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CDD3-B842-0543-A54E-0F3EE95BC2C8}"/>
              </a:ext>
            </a:extLst>
          </p:cNvPr>
          <p:cNvSpPr>
            <a:spLocks noGrp="1"/>
          </p:cNvSpPr>
          <p:nvPr>
            <p:ph type="title"/>
          </p:nvPr>
        </p:nvSpPr>
        <p:spPr>
          <a:xfrm>
            <a:off x="831849" y="768351"/>
            <a:ext cx="4926399" cy="2660650"/>
          </a:xfrm>
        </p:spPr>
        <p:txBody>
          <a:bodyPr anchor="t">
            <a:normAutofit/>
          </a:bodyPr>
          <a:lstStyle>
            <a:lvl1pPr>
              <a:defRPr sz="4400" b="1">
                <a:solidFill>
                  <a:schemeClr val="tx1"/>
                </a:solidFill>
              </a:defRPr>
            </a:lvl1pPr>
          </a:lstStyle>
          <a:p>
            <a:r>
              <a:rPr lang="en-US"/>
              <a:t>Click to edit Master title style</a:t>
            </a:r>
            <a:endParaRPr lang="en-AU"/>
          </a:p>
        </p:txBody>
      </p:sp>
      <p:sp>
        <p:nvSpPr>
          <p:cNvPr id="50" name="Freeform 49">
            <a:extLst>
              <a:ext uri="{FF2B5EF4-FFF2-40B4-BE49-F238E27FC236}">
                <a16:creationId xmlns:a16="http://schemas.microsoft.com/office/drawing/2014/main" id="{554C6C30-1F8D-D24A-813E-D99E44EDDA92}"/>
              </a:ext>
            </a:extLst>
          </p:cNvPr>
          <p:cNvSpPr/>
          <p:nvPr userDrawn="1"/>
        </p:nvSpPr>
        <p:spPr>
          <a:xfrm>
            <a:off x="0" y="11853"/>
            <a:ext cx="12185650" cy="6846146"/>
          </a:xfrm>
          <a:custGeom>
            <a:avLst/>
            <a:gdLst>
              <a:gd name="connsiteX0" fmla="*/ 11589788 w 12185650"/>
              <a:gd name="connsiteY0" fmla="*/ 0 h 6846146"/>
              <a:gd name="connsiteX1" fmla="*/ 12185650 w 12185650"/>
              <a:gd name="connsiteY1" fmla="*/ 0 h 6846146"/>
              <a:gd name="connsiteX2" fmla="*/ 12185650 w 12185650"/>
              <a:gd name="connsiteY2" fmla="*/ 6372376 h 6846146"/>
              <a:gd name="connsiteX3" fmla="*/ 11990467 w 12185650"/>
              <a:gd name="connsiteY3" fmla="*/ 6846146 h 6846146"/>
              <a:gd name="connsiteX4" fmla="*/ 9286291 w 12185650"/>
              <a:gd name="connsiteY4" fmla="*/ 6846146 h 6846146"/>
              <a:gd name="connsiteX5" fmla="*/ 6197937 w 12185650"/>
              <a:gd name="connsiteY5" fmla="*/ 6846146 h 6846146"/>
              <a:gd name="connsiteX6" fmla="*/ 5822059 w 12185650"/>
              <a:gd name="connsiteY6" fmla="*/ 5427783 h 6846146"/>
              <a:gd name="connsiteX7" fmla="*/ 3829727 w 12185650"/>
              <a:gd name="connsiteY7" fmla="*/ 6846146 h 6846146"/>
              <a:gd name="connsiteX8" fmla="*/ 0 w 12185650"/>
              <a:gd name="connsiteY8" fmla="*/ 6846146 h 6846146"/>
              <a:gd name="connsiteX9" fmla="*/ 0 w 12185650"/>
              <a:gd name="connsiteY9" fmla="*/ 5928377 h 6846146"/>
              <a:gd name="connsiteX10" fmla="*/ 5846344 w 12185650"/>
              <a:gd name="connsiteY10" fmla="*/ 1765167 h 6846146"/>
              <a:gd name="connsiteX11" fmla="*/ 8158086 w 12185650"/>
              <a:gd name="connsiteY11" fmla="*/ 2588894 h 6846146"/>
              <a:gd name="connsiteX12" fmla="*/ 9083843 w 12185650"/>
              <a:gd name="connsiteY12" fmla="*/ 6082213 h 684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5650" h="6846146">
                <a:moveTo>
                  <a:pt x="11589788" y="0"/>
                </a:moveTo>
                <a:lnTo>
                  <a:pt x="12185650" y="0"/>
                </a:lnTo>
                <a:lnTo>
                  <a:pt x="12185650" y="6372376"/>
                </a:lnTo>
                <a:lnTo>
                  <a:pt x="11990467" y="6846146"/>
                </a:lnTo>
                <a:lnTo>
                  <a:pt x="9286291" y="6846146"/>
                </a:lnTo>
                <a:lnTo>
                  <a:pt x="6197937" y="6846146"/>
                </a:lnTo>
                <a:lnTo>
                  <a:pt x="5822059" y="5427783"/>
                </a:lnTo>
                <a:lnTo>
                  <a:pt x="3829727" y="6846146"/>
                </a:lnTo>
                <a:lnTo>
                  <a:pt x="0" y="6846146"/>
                </a:lnTo>
                <a:lnTo>
                  <a:pt x="0" y="5928377"/>
                </a:lnTo>
                <a:lnTo>
                  <a:pt x="5846344" y="1765167"/>
                </a:lnTo>
                <a:lnTo>
                  <a:pt x="8158086" y="2588894"/>
                </a:lnTo>
                <a:lnTo>
                  <a:pt x="9083843" y="608221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3" name="Text Placeholder 2">
            <a:extLst>
              <a:ext uri="{FF2B5EF4-FFF2-40B4-BE49-F238E27FC236}">
                <a16:creationId xmlns:a16="http://schemas.microsoft.com/office/drawing/2014/main" id="{4B4FA4DB-21C7-104C-A08B-2487E0475847}"/>
              </a:ext>
            </a:extLst>
          </p:cNvPr>
          <p:cNvSpPr>
            <a:spLocks noGrp="1"/>
          </p:cNvSpPr>
          <p:nvPr>
            <p:ph type="body" idx="1" hasCustomPrompt="1"/>
          </p:nvPr>
        </p:nvSpPr>
        <p:spPr>
          <a:xfrm>
            <a:off x="8394357" y="4514336"/>
            <a:ext cx="2953093" cy="1826232"/>
          </a:xfrm>
        </p:spPr>
        <p:txBody>
          <a:bodyPr anchor="b">
            <a:noAutofit/>
          </a:bodyPr>
          <a:lstStyle>
            <a:lvl1pPr marL="0" indent="0" algn="r">
              <a:buNone/>
              <a:defRPr sz="96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01</a:t>
            </a:r>
          </a:p>
        </p:txBody>
      </p:sp>
      <p:sp>
        <p:nvSpPr>
          <p:cNvPr id="52" name="Slide Number Placeholder 51">
            <a:extLst>
              <a:ext uri="{FF2B5EF4-FFF2-40B4-BE49-F238E27FC236}">
                <a16:creationId xmlns:a16="http://schemas.microsoft.com/office/drawing/2014/main" id="{5FC76F76-CA4E-134A-9B8B-27ECD3558821}"/>
              </a:ext>
            </a:extLst>
          </p:cNvPr>
          <p:cNvSpPr>
            <a:spLocks noGrp="1"/>
          </p:cNvSpPr>
          <p:nvPr>
            <p:ph type="sldNum" sz="quarter" idx="11"/>
          </p:nvPr>
        </p:nvSpPr>
        <p:spPr/>
        <p:txBody>
          <a:bodyPr/>
          <a:lstStyle/>
          <a:p>
            <a:fld id="{844C296D-B57D-C34D-923D-154E4CE5CC2A}" type="slidenum">
              <a:rPr lang="en-AU" smtClean="0"/>
              <a:pPr/>
              <a:t>‹#›</a:t>
            </a:fld>
            <a:endParaRPr lang="en-AU"/>
          </a:p>
        </p:txBody>
      </p:sp>
      <p:pic>
        <p:nvPicPr>
          <p:cNvPr id="5" name="Graphic 4">
            <a:extLst>
              <a:ext uri="{FF2B5EF4-FFF2-40B4-BE49-F238E27FC236}">
                <a16:creationId xmlns:a16="http://schemas.microsoft.com/office/drawing/2014/main" id="{2DF231E3-0823-E043-A99E-8E434CEF2184}"/>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849" y="6484338"/>
            <a:ext cx="584200" cy="257959"/>
          </a:xfrm>
          <a:prstGeom prst="rect">
            <a:avLst/>
          </a:prstGeom>
        </p:spPr>
      </p:pic>
      <p:sp>
        <p:nvSpPr>
          <p:cNvPr id="14" name="Footer Placeholder 7">
            <a:extLst>
              <a:ext uri="{FF2B5EF4-FFF2-40B4-BE49-F238E27FC236}">
                <a16:creationId xmlns:a16="http://schemas.microsoft.com/office/drawing/2014/main" id="{D2CD0875-5C88-3D4F-80BF-420D5A8DB79B}"/>
              </a:ext>
            </a:extLst>
          </p:cNvPr>
          <p:cNvSpPr>
            <a:spLocks noGrp="1"/>
          </p:cNvSpPr>
          <p:nvPr>
            <p:ph type="ftr" sz="quarter" idx="14"/>
          </p:nvPr>
        </p:nvSpPr>
        <p:spPr>
          <a:xfrm>
            <a:off x="1769600" y="6516914"/>
            <a:ext cx="9000000" cy="204561"/>
          </a:xfrm>
        </p:spPr>
        <p:txBody>
          <a:bodyPr/>
          <a:lstStyle>
            <a:lvl1pPr>
              <a:defRPr>
                <a:solidFill>
                  <a:schemeClr val="tx1"/>
                </a:solidFill>
              </a:defRPr>
            </a:lvl1pPr>
          </a:lstStyle>
          <a:p>
            <a:endParaRPr lang="en-AU"/>
          </a:p>
        </p:txBody>
      </p:sp>
    </p:spTree>
    <p:extLst>
      <p:ext uri="{BB962C8B-B14F-4D97-AF65-F5344CB8AC3E}">
        <p14:creationId xmlns:p14="http://schemas.microsoft.com/office/powerpoint/2010/main" val="837420928"/>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Title Orang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CDD3-B842-0543-A54E-0F3EE95BC2C8}"/>
              </a:ext>
            </a:extLst>
          </p:cNvPr>
          <p:cNvSpPr>
            <a:spLocks noGrp="1"/>
          </p:cNvSpPr>
          <p:nvPr>
            <p:ph type="title"/>
          </p:nvPr>
        </p:nvSpPr>
        <p:spPr>
          <a:xfrm>
            <a:off x="831849" y="768351"/>
            <a:ext cx="4926399" cy="2660650"/>
          </a:xfrm>
        </p:spPr>
        <p:txBody>
          <a:bodyPr anchor="t">
            <a:normAutofit/>
          </a:bodyPr>
          <a:lstStyle>
            <a:lvl1pPr>
              <a:defRPr sz="4400" b="1">
                <a:solidFill>
                  <a:schemeClr val="tx1"/>
                </a:solidFill>
              </a:defRPr>
            </a:lvl1pPr>
          </a:lstStyle>
          <a:p>
            <a:r>
              <a:rPr lang="en-US"/>
              <a:t>Click to edit Master title style</a:t>
            </a:r>
            <a:endParaRPr lang="en-AU"/>
          </a:p>
        </p:txBody>
      </p:sp>
      <p:sp>
        <p:nvSpPr>
          <p:cNvPr id="50" name="Freeform 49">
            <a:extLst>
              <a:ext uri="{FF2B5EF4-FFF2-40B4-BE49-F238E27FC236}">
                <a16:creationId xmlns:a16="http://schemas.microsoft.com/office/drawing/2014/main" id="{554C6C30-1F8D-D24A-813E-D99E44EDDA92}"/>
              </a:ext>
            </a:extLst>
          </p:cNvPr>
          <p:cNvSpPr/>
          <p:nvPr userDrawn="1"/>
        </p:nvSpPr>
        <p:spPr>
          <a:xfrm>
            <a:off x="0" y="11853"/>
            <a:ext cx="12185650" cy="6846146"/>
          </a:xfrm>
          <a:custGeom>
            <a:avLst/>
            <a:gdLst>
              <a:gd name="connsiteX0" fmla="*/ 11589788 w 12185650"/>
              <a:gd name="connsiteY0" fmla="*/ 0 h 6846146"/>
              <a:gd name="connsiteX1" fmla="*/ 12185650 w 12185650"/>
              <a:gd name="connsiteY1" fmla="*/ 0 h 6846146"/>
              <a:gd name="connsiteX2" fmla="*/ 12185650 w 12185650"/>
              <a:gd name="connsiteY2" fmla="*/ 6372376 h 6846146"/>
              <a:gd name="connsiteX3" fmla="*/ 11990467 w 12185650"/>
              <a:gd name="connsiteY3" fmla="*/ 6846146 h 6846146"/>
              <a:gd name="connsiteX4" fmla="*/ 9286291 w 12185650"/>
              <a:gd name="connsiteY4" fmla="*/ 6846146 h 6846146"/>
              <a:gd name="connsiteX5" fmla="*/ 6197937 w 12185650"/>
              <a:gd name="connsiteY5" fmla="*/ 6846146 h 6846146"/>
              <a:gd name="connsiteX6" fmla="*/ 5822059 w 12185650"/>
              <a:gd name="connsiteY6" fmla="*/ 5427783 h 6846146"/>
              <a:gd name="connsiteX7" fmla="*/ 3829727 w 12185650"/>
              <a:gd name="connsiteY7" fmla="*/ 6846146 h 6846146"/>
              <a:gd name="connsiteX8" fmla="*/ 0 w 12185650"/>
              <a:gd name="connsiteY8" fmla="*/ 6846146 h 6846146"/>
              <a:gd name="connsiteX9" fmla="*/ 0 w 12185650"/>
              <a:gd name="connsiteY9" fmla="*/ 5928377 h 6846146"/>
              <a:gd name="connsiteX10" fmla="*/ 5846344 w 12185650"/>
              <a:gd name="connsiteY10" fmla="*/ 1765167 h 6846146"/>
              <a:gd name="connsiteX11" fmla="*/ 8158086 w 12185650"/>
              <a:gd name="connsiteY11" fmla="*/ 2588894 h 6846146"/>
              <a:gd name="connsiteX12" fmla="*/ 9083843 w 12185650"/>
              <a:gd name="connsiteY12" fmla="*/ 6082213 h 684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5650" h="6846146">
                <a:moveTo>
                  <a:pt x="11589788" y="0"/>
                </a:moveTo>
                <a:lnTo>
                  <a:pt x="12185650" y="0"/>
                </a:lnTo>
                <a:lnTo>
                  <a:pt x="12185650" y="6372376"/>
                </a:lnTo>
                <a:lnTo>
                  <a:pt x="11990467" y="6846146"/>
                </a:lnTo>
                <a:lnTo>
                  <a:pt x="9286291" y="6846146"/>
                </a:lnTo>
                <a:lnTo>
                  <a:pt x="6197937" y="6846146"/>
                </a:lnTo>
                <a:lnTo>
                  <a:pt x="5822059" y="5427783"/>
                </a:lnTo>
                <a:lnTo>
                  <a:pt x="3829727" y="6846146"/>
                </a:lnTo>
                <a:lnTo>
                  <a:pt x="0" y="6846146"/>
                </a:lnTo>
                <a:lnTo>
                  <a:pt x="0" y="5928377"/>
                </a:lnTo>
                <a:lnTo>
                  <a:pt x="5846344" y="1765167"/>
                </a:lnTo>
                <a:lnTo>
                  <a:pt x="8158086" y="2588894"/>
                </a:lnTo>
                <a:lnTo>
                  <a:pt x="9083843" y="608221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3" name="Text Placeholder 2">
            <a:extLst>
              <a:ext uri="{FF2B5EF4-FFF2-40B4-BE49-F238E27FC236}">
                <a16:creationId xmlns:a16="http://schemas.microsoft.com/office/drawing/2014/main" id="{4B4FA4DB-21C7-104C-A08B-2487E0475847}"/>
              </a:ext>
            </a:extLst>
          </p:cNvPr>
          <p:cNvSpPr>
            <a:spLocks noGrp="1"/>
          </p:cNvSpPr>
          <p:nvPr>
            <p:ph type="body" idx="1" hasCustomPrompt="1"/>
          </p:nvPr>
        </p:nvSpPr>
        <p:spPr>
          <a:xfrm>
            <a:off x="8394357" y="4514336"/>
            <a:ext cx="2953093" cy="1826232"/>
          </a:xfrm>
        </p:spPr>
        <p:txBody>
          <a:bodyPr anchor="b">
            <a:noAutofit/>
          </a:bodyPr>
          <a:lstStyle>
            <a:lvl1pPr marL="0" indent="0" algn="r">
              <a:buNone/>
              <a:defRPr sz="96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01</a:t>
            </a:r>
          </a:p>
        </p:txBody>
      </p:sp>
      <p:sp>
        <p:nvSpPr>
          <p:cNvPr id="52" name="Slide Number Placeholder 51">
            <a:extLst>
              <a:ext uri="{FF2B5EF4-FFF2-40B4-BE49-F238E27FC236}">
                <a16:creationId xmlns:a16="http://schemas.microsoft.com/office/drawing/2014/main" id="{5FC76F76-CA4E-134A-9B8B-27ECD3558821}"/>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4" name="Footer Placeholder 7">
            <a:extLst>
              <a:ext uri="{FF2B5EF4-FFF2-40B4-BE49-F238E27FC236}">
                <a16:creationId xmlns:a16="http://schemas.microsoft.com/office/drawing/2014/main" id="{04336C82-6851-354B-94B9-BA9E50C91169}"/>
              </a:ext>
            </a:extLst>
          </p:cNvPr>
          <p:cNvSpPr>
            <a:spLocks noGrp="1"/>
          </p:cNvSpPr>
          <p:nvPr>
            <p:ph type="ftr" sz="quarter" idx="14"/>
          </p:nvPr>
        </p:nvSpPr>
        <p:spPr>
          <a:xfrm>
            <a:off x="1769600" y="6516914"/>
            <a:ext cx="9000000" cy="204561"/>
          </a:xfrm>
        </p:spPr>
        <p:txBody>
          <a:bodyPr/>
          <a:lstStyle>
            <a:lvl1pPr>
              <a:defRPr>
                <a:solidFill>
                  <a:schemeClr val="tx1"/>
                </a:solidFill>
              </a:defRPr>
            </a:lvl1pPr>
          </a:lstStyle>
          <a:p>
            <a:endParaRPr lang="en-AU"/>
          </a:p>
        </p:txBody>
      </p:sp>
      <p:pic>
        <p:nvPicPr>
          <p:cNvPr id="16" name="Graphic 15">
            <a:extLst>
              <a:ext uri="{FF2B5EF4-FFF2-40B4-BE49-F238E27FC236}">
                <a16:creationId xmlns:a16="http://schemas.microsoft.com/office/drawing/2014/main" id="{4F823369-D1C1-ED40-B102-AFA9B613C652}"/>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849" y="6484338"/>
            <a:ext cx="584200" cy="257959"/>
          </a:xfrm>
          <a:prstGeom prst="rect">
            <a:avLst/>
          </a:prstGeom>
        </p:spPr>
      </p:pic>
    </p:spTree>
    <p:extLst>
      <p:ext uri="{BB962C8B-B14F-4D97-AF65-F5344CB8AC3E}">
        <p14:creationId xmlns:p14="http://schemas.microsoft.com/office/powerpoint/2010/main" val="945460193"/>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Title Green">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CDD3-B842-0543-A54E-0F3EE95BC2C8}"/>
              </a:ext>
            </a:extLst>
          </p:cNvPr>
          <p:cNvSpPr>
            <a:spLocks noGrp="1"/>
          </p:cNvSpPr>
          <p:nvPr>
            <p:ph type="title"/>
          </p:nvPr>
        </p:nvSpPr>
        <p:spPr>
          <a:xfrm>
            <a:off x="831849" y="768351"/>
            <a:ext cx="4926399" cy="2660650"/>
          </a:xfrm>
        </p:spPr>
        <p:txBody>
          <a:bodyPr anchor="t">
            <a:normAutofit/>
          </a:bodyPr>
          <a:lstStyle>
            <a:lvl1pPr>
              <a:defRPr sz="4400" b="1">
                <a:solidFill>
                  <a:schemeClr val="tx1"/>
                </a:solidFill>
              </a:defRPr>
            </a:lvl1pPr>
          </a:lstStyle>
          <a:p>
            <a:r>
              <a:rPr lang="en-US"/>
              <a:t>Click to edit Master title style</a:t>
            </a:r>
            <a:endParaRPr lang="en-AU"/>
          </a:p>
        </p:txBody>
      </p:sp>
      <p:sp>
        <p:nvSpPr>
          <p:cNvPr id="50" name="Freeform 49">
            <a:extLst>
              <a:ext uri="{FF2B5EF4-FFF2-40B4-BE49-F238E27FC236}">
                <a16:creationId xmlns:a16="http://schemas.microsoft.com/office/drawing/2014/main" id="{554C6C30-1F8D-D24A-813E-D99E44EDDA92}"/>
              </a:ext>
            </a:extLst>
          </p:cNvPr>
          <p:cNvSpPr/>
          <p:nvPr userDrawn="1"/>
        </p:nvSpPr>
        <p:spPr>
          <a:xfrm>
            <a:off x="0" y="11853"/>
            <a:ext cx="12185650" cy="6846146"/>
          </a:xfrm>
          <a:custGeom>
            <a:avLst/>
            <a:gdLst>
              <a:gd name="connsiteX0" fmla="*/ 11589788 w 12185650"/>
              <a:gd name="connsiteY0" fmla="*/ 0 h 6846146"/>
              <a:gd name="connsiteX1" fmla="*/ 12185650 w 12185650"/>
              <a:gd name="connsiteY1" fmla="*/ 0 h 6846146"/>
              <a:gd name="connsiteX2" fmla="*/ 12185650 w 12185650"/>
              <a:gd name="connsiteY2" fmla="*/ 6372376 h 6846146"/>
              <a:gd name="connsiteX3" fmla="*/ 11990467 w 12185650"/>
              <a:gd name="connsiteY3" fmla="*/ 6846146 h 6846146"/>
              <a:gd name="connsiteX4" fmla="*/ 9286291 w 12185650"/>
              <a:gd name="connsiteY4" fmla="*/ 6846146 h 6846146"/>
              <a:gd name="connsiteX5" fmla="*/ 6197937 w 12185650"/>
              <a:gd name="connsiteY5" fmla="*/ 6846146 h 6846146"/>
              <a:gd name="connsiteX6" fmla="*/ 5822059 w 12185650"/>
              <a:gd name="connsiteY6" fmla="*/ 5427783 h 6846146"/>
              <a:gd name="connsiteX7" fmla="*/ 3829727 w 12185650"/>
              <a:gd name="connsiteY7" fmla="*/ 6846146 h 6846146"/>
              <a:gd name="connsiteX8" fmla="*/ 0 w 12185650"/>
              <a:gd name="connsiteY8" fmla="*/ 6846146 h 6846146"/>
              <a:gd name="connsiteX9" fmla="*/ 0 w 12185650"/>
              <a:gd name="connsiteY9" fmla="*/ 5928377 h 6846146"/>
              <a:gd name="connsiteX10" fmla="*/ 5846344 w 12185650"/>
              <a:gd name="connsiteY10" fmla="*/ 1765167 h 6846146"/>
              <a:gd name="connsiteX11" fmla="*/ 8158086 w 12185650"/>
              <a:gd name="connsiteY11" fmla="*/ 2588894 h 6846146"/>
              <a:gd name="connsiteX12" fmla="*/ 9083843 w 12185650"/>
              <a:gd name="connsiteY12" fmla="*/ 6082213 h 684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5650" h="6846146">
                <a:moveTo>
                  <a:pt x="11589788" y="0"/>
                </a:moveTo>
                <a:lnTo>
                  <a:pt x="12185650" y="0"/>
                </a:lnTo>
                <a:lnTo>
                  <a:pt x="12185650" y="6372376"/>
                </a:lnTo>
                <a:lnTo>
                  <a:pt x="11990467" y="6846146"/>
                </a:lnTo>
                <a:lnTo>
                  <a:pt x="9286291" y="6846146"/>
                </a:lnTo>
                <a:lnTo>
                  <a:pt x="6197937" y="6846146"/>
                </a:lnTo>
                <a:lnTo>
                  <a:pt x="5822059" y="5427783"/>
                </a:lnTo>
                <a:lnTo>
                  <a:pt x="3829727" y="6846146"/>
                </a:lnTo>
                <a:lnTo>
                  <a:pt x="0" y="6846146"/>
                </a:lnTo>
                <a:lnTo>
                  <a:pt x="0" y="5928377"/>
                </a:lnTo>
                <a:lnTo>
                  <a:pt x="5846344" y="1765167"/>
                </a:lnTo>
                <a:lnTo>
                  <a:pt x="8158086" y="2588894"/>
                </a:lnTo>
                <a:lnTo>
                  <a:pt x="9083843" y="608221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3" name="Text Placeholder 2">
            <a:extLst>
              <a:ext uri="{FF2B5EF4-FFF2-40B4-BE49-F238E27FC236}">
                <a16:creationId xmlns:a16="http://schemas.microsoft.com/office/drawing/2014/main" id="{4B4FA4DB-21C7-104C-A08B-2487E0475847}"/>
              </a:ext>
            </a:extLst>
          </p:cNvPr>
          <p:cNvSpPr>
            <a:spLocks noGrp="1"/>
          </p:cNvSpPr>
          <p:nvPr>
            <p:ph type="body" idx="1" hasCustomPrompt="1"/>
          </p:nvPr>
        </p:nvSpPr>
        <p:spPr>
          <a:xfrm>
            <a:off x="8394357" y="4514336"/>
            <a:ext cx="2953093" cy="1826232"/>
          </a:xfrm>
        </p:spPr>
        <p:txBody>
          <a:bodyPr anchor="b">
            <a:noAutofit/>
          </a:bodyPr>
          <a:lstStyle>
            <a:lvl1pPr marL="0" indent="0" algn="r">
              <a:buNone/>
              <a:defRPr sz="96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01</a:t>
            </a:r>
          </a:p>
        </p:txBody>
      </p:sp>
      <p:sp>
        <p:nvSpPr>
          <p:cNvPr id="52" name="Slide Number Placeholder 51">
            <a:extLst>
              <a:ext uri="{FF2B5EF4-FFF2-40B4-BE49-F238E27FC236}">
                <a16:creationId xmlns:a16="http://schemas.microsoft.com/office/drawing/2014/main" id="{5FC76F76-CA4E-134A-9B8B-27ECD3558821}"/>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6" name="Footer Placeholder 7">
            <a:extLst>
              <a:ext uri="{FF2B5EF4-FFF2-40B4-BE49-F238E27FC236}">
                <a16:creationId xmlns:a16="http://schemas.microsoft.com/office/drawing/2014/main" id="{80ADB473-B5C0-0847-AC6C-3F758C70981D}"/>
              </a:ext>
            </a:extLst>
          </p:cNvPr>
          <p:cNvSpPr>
            <a:spLocks noGrp="1"/>
          </p:cNvSpPr>
          <p:nvPr>
            <p:ph type="ftr" sz="quarter" idx="14"/>
          </p:nvPr>
        </p:nvSpPr>
        <p:spPr>
          <a:xfrm>
            <a:off x="1769600" y="6516914"/>
            <a:ext cx="9000000" cy="204561"/>
          </a:xfrm>
        </p:spPr>
        <p:txBody>
          <a:bodyPr/>
          <a:lstStyle>
            <a:lvl1pPr>
              <a:defRPr>
                <a:solidFill>
                  <a:schemeClr val="tx1"/>
                </a:solidFill>
              </a:defRPr>
            </a:lvl1pPr>
          </a:lstStyle>
          <a:p>
            <a:endParaRPr lang="en-AU"/>
          </a:p>
        </p:txBody>
      </p:sp>
      <p:pic>
        <p:nvPicPr>
          <p:cNvPr id="17" name="Graphic 16">
            <a:extLst>
              <a:ext uri="{FF2B5EF4-FFF2-40B4-BE49-F238E27FC236}">
                <a16:creationId xmlns:a16="http://schemas.microsoft.com/office/drawing/2014/main" id="{EC63E39C-56BC-6846-B2BA-029F221DD582}"/>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849" y="6484338"/>
            <a:ext cx="584200" cy="257959"/>
          </a:xfrm>
          <a:prstGeom prst="rect">
            <a:avLst/>
          </a:prstGeom>
        </p:spPr>
      </p:pic>
    </p:spTree>
    <p:extLst>
      <p:ext uri="{BB962C8B-B14F-4D97-AF65-F5344CB8AC3E}">
        <p14:creationId xmlns:p14="http://schemas.microsoft.com/office/powerpoint/2010/main" val="636426878"/>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Title LightRe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CDD3-B842-0543-A54E-0F3EE95BC2C8}"/>
              </a:ext>
            </a:extLst>
          </p:cNvPr>
          <p:cNvSpPr>
            <a:spLocks noGrp="1"/>
          </p:cNvSpPr>
          <p:nvPr>
            <p:ph type="title"/>
          </p:nvPr>
        </p:nvSpPr>
        <p:spPr>
          <a:xfrm>
            <a:off x="831849" y="768351"/>
            <a:ext cx="4926399" cy="2660650"/>
          </a:xfrm>
        </p:spPr>
        <p:txBody>
          <a:bodyPr anchor="t">
            <a:normAutofit/>
          </a:bodyPr>
          <a:lstStyle>
            <a:lvl1pPr>
              <a:defRPr sz="4400" b="1">
                <a:solidFill>
                  <a:schemeClr val="accent1"/>
                </a:solidFill>
              </a:defRPr>
            </a:lvl1pPr>
          </a:lstStyle>
          <a:p>
            <a:r>
              <a:rPr lang="en-US"/>
              <a:t>Click to edit Master title style</a:t>
            </a:r>
            <a:endParaRPr lang="en-AU"/>
          </a:p>
        </p:txBody>
      </p:sp>
      <p:sp>
        <p:nvSpPr>
          <p:cNvPr id="50" name="Freeform 49">
            <a:extLst>
              <a:ext uri="{FF2B5EF4-FFF2-40B4-BE49-F238E27FC236}">
                <a16:creationId xmlns:a16="http://schemas.microsoft.com/office/drawing/2014/main" id="{554C6C30-1F8D-D24A-813E-D99E44EDDA92}"/>
              </a:ext>
            </a:extLst>
          </p:cNvPr>
          <p:cNvSpPr/>
          <p:nvPr userDrawn="1"/>
        </p:nvSpPr>
        <p:spPr>
          <a:xfrm>
            <a:off x="0" y="11853"/>
            <a:ext cx="12185650" cy="6846146"/>
          </a:xfrm>
          <a:custGeom>
            <a:avLst/>
            <a:gdLst>
              <a:gd name="connsiteX0" fmla="*/ 11589788 w 12185650"/>
              <a:gd name="connsiteY0" fmla="*/ 0 h 6846146"/>
              <a:gd name="connsiteX1" fmla="*/ 12185650 w 12185650"/>
              <a:gd name="connsiteY1" fmla="*/ 0 h 6846146"/>
              <a:gd name="connsiteX2" fmla="*/ 12185650 w 12185650"/>
              <a:gd name="connsiteY2" fmla="*/ 6372376 h 6846146"/>
              <a:gd name="connsiteX3" fmla="*/ 11990467 w 12185650"/>
              <a:gd name="connsiteY3" fmla="*/ 6846146 h 6846146"/>
              <a:gd name="connsiteX4" fmla="*/ 9286291 w 12185650"/>
              <a:gd name="connsiteY4" fmla="*/ 6846146 h 6846146"/>
              <a:gd name="connsiteX5" fmla="*/ 6197937 w 12185650"/>
              <a:gd name="connsiteY5" fmla="*/ 6846146 h 6846146"/>
              <a:gd name="connsiteX6" fmla="*/ 5822059 w 12185650"/>
              <a:gd name="connsiteY6" fmla="*/ 5427783 h 6846146"/>
              <a:gd name="connsiteX7" fmla="*/ 3829727 w 12185650"/>
              <a:gd name="connsiteY7" fmla="*/ 6846146 h 6846146"/>
              <a:gd name="connsiteX8" fmla="*/ 0 w 12185650"/>
              <a:gd name="connsiteY8" fmla="*/ 6846146 h 6846146"/>
              <a:gd name="connsiteX9" fmla="*/ 0 w 12185650"/>
              <a:gd name="connsiteY9" fmla="*/ 5928377 h 6846146"/>
              <a:gd name="connsiteX10" fmla="*/ 5846344 w 12185650"/>
              <a:gd name="connsiteY10" fmla="*/ 1765167 h 6846146"/>
              <a:gd name="connsiteX11" fmla="*/ 8158086 w 12185650"/>
              <a:gd name="connsiteY11" fmla="*/ 2588894 h 6846146"/>
              <a:gd name="connsiteX12" fmla="*/ 9083843 w 12185650"/>
              <a:gd name="connsiteY12" fmla="*/ 6082213 h 684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5650" h="6846146">
                <a:moveTo>
                  <a:pt x="11589788" y="0"/>
                </a:moveTo>
                <a:lnTo>
                  <a:pt x="12185650" y="0"/>
                </a:lnTo>
                <a:lnTo>
                  <a:pt x="12185650" y="6372376"/>
                </a:lnTo>
                <a:lnTo>
                  <a:pt x="11990467" y="6846146"/>
                </a:lnTo>
                <a:lnTo>
                  <a:pt x="9286291" y="6846146"/>
                </a:lnTo>
                <a:lnTo>
                  <a:pt x="6197937" y="6846146"/>
                </a:lnTo>
                <a:lnTo>
                  <a:pt x="5822059" y="5427783"/>
                </a:lnTo>
                <a:lnTo>
                  <a:pt x="3829727" y="6846146"/>
                </a:lnTo>
                <a:lnTo>
                  <a:pt x="0" y="6846146"/>
                </a:lnTo>
                <a:lnTo>
                  <a:pt x="0" y="5928377"/>
                </a:lnTo>
                <a:lnTo>
                  <a:pt x="5846344" y="1765167"/>
                </a:lnTo>
                <a:lnTo>
                  <a:pt x="8158086" y="2588894"/>
                </a:lnTo>
                <a:lnTo>
                  <a:pt x="9083843" y="60822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3" name="Text Placeholder 2">
            <a:extLst>
              <a:ext uri="{FF2B5EF4-FFF2-40B4-BE49-F238E27FC236}">
                <a16:creationId xmlns:a16="http://schemas.microsoft.com/office/drawing/2014/main" id="{4B4FA4DB-21C7-104C-A08B-2487E0475847}"/>
              </a:ext>
            </a:extLst>
          </p:cNvPr>
          <p:cNvSpPr>
            <a:spLocks noGrp="1"/>
          </p:cNvSpPr>
          <p:nvPr>
            <p:ph type="body" idx="1" hasCustomPrompt="1"/>
          </p:nvPr>
        </p:nvSpPr>
        <p:spPr>
          <a:xfrm>
            <a:off x="8394357" y="4514336"/>
            <a:ext cx="2953093" cy="1826232"/>
          </a:xfrm>
        </p:spPr>
        <p:txBody>
          <a:bodyPr anchor="b">
            <a:noAutofit/>
          </a:bodyPr>
          <a:lstStyle>
            <a:lvl1pPr marL="0" indent="0" algn="r">
              <a:buNone/>
              <a:defRPr sz="96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01</a:t>
            </a:r>
          </a:p>
        </p:txBody>
      </p:sp>
      <p:sp>
        <p:nvSpPr>
          <p:cNvPr id="52" name="Slide Number Placeholder 51">
            <a:extLst>
              <a:ext uri="{FF2B5EF4-FFF2-40B4-BE49-F238E27FC236}">
                <a16:creationId xmlns:a16="http://schemas.microsoft.com/office/drawing/2014/main" id="{5FC76F76-CA4E-134A-9B8B-27ECD3558821}"/>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4" name="Footer Placeholder 7">
            <a:extLst>
              <a:ext uri="{FF2B5EF4-FFF2-40B4-BE49-F238E27FC236}">
                <a16:creationId xmlns:a16="http://schemas.microsoft.com/office/drawing/2014/main" id="{DAB93581-B312-9343-9B6E-7939D28F39A2}"/>
              </a:ext>
            </a:extLst>
          </p:cNvPr>
          <p:cNvSpPr>
            <a:spLocks noGrp="1"/>
          </p:cNvSpPr>
          <p:nvPr>
            <p:ph type="ftr" sz="quarter" idx="14"/>
          </p:nvPr>
        </p:nvSpPr>
        <p:spPr>
          <a:xfrm>
            <a:off x="1769600" y="6516914"/>
            <a:ext cx="9000000" cy="204561"/>
          </a:xfrm>
        </p:spPr>
        <p:txBody>
          <a:bodyPr/>
          <a:lstStyle>
            <a:lvl1pPr>
              <a:defRPr>
                <a:solidFill>
                  <a:schemeClr val="tx1"/>
                </a:solidFill>
              </a:defRPr>
            </a:lvl1pPr>
          </a:lstStyle>
          <a:p>
            <a:endParaRPr lang="en-AU"/>
          </a:p>
        </p:txBody>
      </p:sp>
      <p:pic>
        <p:nvPicPr>
          <p:cNvPr id="15" name="Graphic 14">
            <a:extLst>
              <a:ext uri="{FF2B5EF4-FFF2-40B4-BE49-F238E27FC236}">
                <a16:creationId xmlns:a16="http://schemas.microsoft.com/office/drawing/2014/main" id="{26E908C2-D526-FD49-B055-2BE51A77B3C0}"/>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849" y="6484338"/>
            <a:ext cx="584200" cy="257959"/>
          </a:xfrm>
          <a:prstGeom prst="rect">
            <a:avLst/>
          </a:prstGeom>
        </p:spPr>
      </p:pic>
    </p:spTree>
    <p:extLst>
      <p:ext uri="{BB962C8B-B14F-4D97-AF65-F5344CB8AC3E}">
        <p14:creationId xmlns:p14="http://schemas.microsoft.com/office/powerpoint/2010/main" val="1256043650"/>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ull Quote Green">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CDD3-B842-0543-A54E-0F3EE95BC2C8}"/>
              </a:ext>
            </a:extLst>
          </p:cNvPr>
          <p:cNvSpPr>
            <a:spLocks noGrp="1"/>
          </p:cNvSpPr>
          <p:nvPr>
            <p:ph type="title"/>
          </p:nvPr>
        </p:nvSpPr>
        <p:spPr>
          <a:xfrm>
            <a:off x="1872024" y="1099996"/>
            <a:ext cx="8447952" cy="4658008"/>
          </a:xfrm>
        </p:spPr>
        <p:txBody>
          <a:bodyPr anchor="ctr">
            <a:normAutofit/>
          </a:bodyPr>
          <a:lstStyle>
            <a:lvl1pPr algn="ctr">
              <a:defRPr sz="4000" b="1">
                <a:solidFill>
                  <a:schemeClr val="tx1"/>
                </a:solidFill>
              </a:defRPr>
            </a:lvl1pPr>
          </a:lstStyle>
          <a:p>
            <a:r>
              <a:rPr lang="en-US"/>
              <a:t>Click to edit Master title style</a:t>
            </a:r>
            <a:endParaRPr lang="en-AU"/>
          </a:p>
        </p:txBody>
      </p:sp>
      <p:sp>
        <p:nvSpPr>
          <p:cNvPr id="5" name="Slide Number Placeholder 4">
            <a:extLst>
              <a:ext uri="{FF2B5EF4-FFF2-40B4-BE49-F238E27FC236}">
                <a16:creationId xmlns:a16="http://schemas.microsoft.com/office/drawing/2014/main" id="{D089B961-ABEB-624E-A9B3-85DA7D98EAA1}"/>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7" name="Footer Placeholder 7">
            <a:extLst>
              <a:ext uri="{FF2B5EF4-FFF2-40B4-BE49-F238E27FC236}">
                <a16:creationId xmlns:a16="http://schemas.microsoft.com/office/drawing/2014/main" id="{9893C5A6-35E7-344E-939E-E741ED8AFE87}"/>
              </a:ext>
            </a:extLst>
          </p:cNvPr>
          <p:cNvSpPr>
            <a:spLocks noGrp="1"/>
          </p:cNvSpPr>
          <p:nvPr>
            <p:ph type="ftr" sz="quarter" idx="14"/>
          </p:nvPr>
        </p:nvSpPr>
        <p:spPr>
          <a:xfrm>
            <a:off x="1769600" y="6516914"/>
            <a:ext cx="9000000" cy="204561"/>
          </a:xfrm>
        </p:spPr>
        <p:txBody>
          <a:bodyPr/>
          <a:lstStyle>
            <a:lvl1pPr>
              <a:defRPr>
                <a:solidFill>
                  <a:schemeClr val="tx1"/>
                </a:solidFill>
              </a:defRPr>
            </a:lvl1pPr>
          </a:lstStyle>
          <a:p>
            <a:endParaRPr lang="en-AU"/>
          </a:p>
        </p:txBody>
      </p:sp>
      <p:pic>
        <p:nvPicPr>
          <p:cNvPr id="18" name="Graphic 17">
            <a:extLst>
              <a:ext uri="{FF2B5EF4-FFF2-40B4-BE49-F238E27FC236}">
                <a16:creationId xmlns:a16="http://schemas.microsoft.com/office/drawing/2014/main" id="{C6B08DC0-8E1E-E241-8B25-95DF420449DE}"/>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849" y="6484338"/>
            <a:ext cx="584200" cy="257959"/>
          </a:xfrm>
          <a:prstGeom prst="rect">
            <a:avLst/>
          </a:prstGeom>
        </p:spPr>
      </p:pic>
    </p:spTree>
    <p:extLst>
      <p:ext uri="{BB962C8B-B14F-4D97-AF65-F5344CB8AC3E}">
        <p14:creationId xmlns:p14="http://schemas.microsoft.com/office/powerpoint/2010/main" val="109742466"/>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Title Orang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CDD3-B842-0543-A54E-0F3EE95BC2C8}"/>
              </a:ext>
            </a:extLst>
          </p:cNvPr>
          <p:cNvSpPr>
            <a:spLocks noGrp="1"/>
          </p:cNvSpPr>
          <p:nvPr>
            <p:ph type="title"/>
          </p:nvPr>
        </p:nvSpPr>
        <p:spPr>
          <a:xfrm>
            <a:off x="831849" y="768351"/>
            <a:ext cx="4926399" cy="2660650"/>
          </a:xfrm>
        </p:spPr>
        <p:txBody>
          <a:bodyPr anchor="t">
            <a:normAutofit/>
          </a:bodyPr>
          <a:lstStyle>
            <a:lvl1pPr>
              <a:defRPr sz="4400" b="1">
                <a:solidFill>
                  <a:schemeClr val="tx1"/>
                </a:solidFill>
              </a:defRPr>
            </a:lvl1pPr>
          </a:lstStyle>
          <a:p>
            <a:r>
              <a:rPr lang="en-US"/>
              <a:t>Click to edit Master title style</a:t>
            </a:r>
            <a:endParaRPr lang="en-AU"/>
          </a:p>
        </p:txBody>
      </p:sp>
      <p:sp>
        <p:nvSpPr>
          <p:cNvPr id="50" name="Freeform 49">
            <a:extLst>
              <a:ext uri="{FF2B5EF4-FFF2-40B4-BE49-F238E27FC236}">
                <a16:creationId xmlns:a16="http://schemas.microsoft.com/office/drawing/2014/main" id="{554C6C30-1F8D-D24A-813E-D99E44EDDA92}"/>
              </a:ext>
            </a:extLst>
          </p:cNvPr>
          <p:cNvSpPr/>
          <p:nvPr userDrawn="1"/>
        </p:nvSpPr>
        <p:spPr>
          <a:xfrm>
            <a:off x="0" y="11853"/>
            <a:ext cx="12185650" cy="6846146"/>
          </a:xfrm>
          <a:custGeom>
            <a:avLst/>
            <a:gdLst>
              <a:gd name="connsiteX0" fmla="*/ 11589788 w 12185650"/>
              <a:gd name="connsiteY0" fmla="*/ 0 h 6846146"/>
              <a:gd name="connsiteX1" fmla="*/ 12185650 w 12185650"/>
              <a:gd name="connsiteY1" fmla="*/ 0 h 6846146"/>
              <a:gd name="connsiteX2" fmla="*/ 12185650 w 12185650"/>
              <a:gd name="connsiteY2" fmla="*/ 6372376 h 6846146"/>
              <a:gd name="connsiteX3" fmla="*/ 11990467 w 12185650"/>
              <a:gd name="connsiteY3" fmla="*/ 6846146 h 6846146"/>
              <a:gd name="connsiteX4" fmla="*/ 9286291 w 12185650"/>
              <a:gd name="connsiteY4" fmla="*/ 6846146 h 6846146"/>
              <a:gd name="connsiteX5" fmla="*/ 6197937 w 12185650"/>
              <a:gd name="connsiteY5" fmla="*/ 6846146 h 6846146"/>
              <a:gd name="connsiteX6" fmla="*/ 5822059 w 12185650"/>
              <a:gd name="connsiteY6" fmla="*/ 5427783 h 6846146"/>
              <a:gd name="connsiteX7" fmla="*/ 3829727 w 12185650"/>
              <a:gd name="connsiteY7" fmla="*/ 6846146 h 6846146"/>
              <a:gd name="connsiteX8" fmla="*/ 0 w 12185650"/>
              <a:gd name="connsiteY8" fmla="*/ 6846146 h 6846146"/>
              <a:gd name="connsiteX9" fmla="*/ 0 w 12185650"/>
              <a:gd name="connsiteY9" fmla="*/ 5928377 h 6846146"/>
              <a:gd name="connsiteX10" fmla="*/ 5846344 w 12185650"/>
              <a:gd name="connsiteY10" fmla="*/ 1765167 h 6846146"/>
              <a:gd name="connsiteX11" fmla="*/ 8158086 w 12185650"/>
              <a:gd name="connsiteY11" fmla="*/ 2588894 h 6846146"/>
              <a:gd name="connsiteX12" fmla="*/ 9083843 w 12185650"/>
              <a:gd name="connsiteY12" fmla="*/ 6082213 h 684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5650" h="6846146">
                <a:moveTo>
                  <a:pt x="11589788" y="0"/>
                </a:moveTo>
                <a:lnTo>
                  <a:pt x="12185650" y="0"/>
                </a:lnTo>
                <a:lnTo>
                  <a:pt x="12185650" y="6372376"/>
                </a:lnTo>
                <a:lnTo>
                  <a:pt x="11990467" y="6846146"/>
                </a:lnTo>
                <a:lnTo>
                  <a:pt x="9286291" y="6846146"/>
                </a:lnTo>
                <a:lnTo>
                  <a:pt x="6197937" y="6846146"/>
                </a:lnTo>
                <a:lnTo>
                  <a:pt x="5822059" y="5427783"/>
                </a:lnTo>
                <a:lnTo>
                  <a:pt x="3829727" y="6846146"/>
                </a:lnTo>
                <a:lnTo>
                  <a:pt x="0" y="6846146"/>
                </a:lnTo>
                <a:lnTo>
                  <a:pt x="0" y="5928377"/>
                </a:lnTo>
                <a:lnTo>
                  <a:pt x="5846344" y="1765167"/>
                </a:lnTo>
                <a:lnTo>
                  <a:pt x="8158086" y="2588894"/>
                </a:lnTo>
                <a:lnTo>
                  <a:pt x="9083843" y="608221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3" name="Text Placeholder 2">
            <a:extLst>
              <a:ext uri="{FF2B5EF4-FFF2-40B4-BE49-F238E27FC236}">
                <a16:creationId xmlns:a16="http://schemas.microsoft.com/office/drawing/2014/main" id="{4B4FA4DB-21C7-104C-A08B-2487E0475847}"/>
              </a:ext>
            </a:extLst>
          </p:cNvPr>
          <p:cNvSpPr>
            <a:spLocks noGrp="1"/>
          </p:cNvSpPr>
          <p:nvPr>
            <p:ph type="body" idx="1" hasCustomPrompt="1"/>
          </p:nvPr>
        </p:nvSpPr>
        <p:spPr>
          <a:xfrm>
            <a:off x="8394357" y="4514336"/>
            <a:ext cx="2953093" cy="1826232"/>
          </a:xfrm>
        </p:spPr>
        <p:txBody>
          <a:bodyPr anchor="b">
            <a:noAutofit/>
          </a:bodyPr>
          <a:lstStyle>
            <a:lvl1pPr marL="0" indent="0" algn="r">
              <a:buNone/>
              <a:defRPr sz="96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01</a:t>
            </a:r>
          </a:p>
        </p:txBody>
      </p:sp>
      <p:sp>
        <p:nvSpPr>
          <p:cNvPr id="52" name="Slide Number Placeholder 51">
            <a:extLst>
              <a:ext uri="{FF2B5EF4-FFF2-40B4-BE49-F238E27FC236}">
                <a16:creationId xmlns:a16="http://schemas.microsoft.com/office/drawing/2014/main" id="{5FC76F76-CA4E-134A-9B8B-27ECD3558821}"/>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4" name="Footer Placeholder 7">
            <a:extLst>
              <a:ext uri="{FF2B5EF4-FFF2-40B4-BE49-F238E27FC236}">
                <a16:creationId xmlns:a16="http://schemas.microsoft.com/office/drawing/2014/main" id="{04336C82-6851-354B-94B9-BA9E50C91169}"/>
              </a:ext>
            </a:extLst>
          </p:cNvPr>
          <p:cNvSpPr>
            <a:spLocks noGrp="1"/>
          </p:cNvSpPr>
          <p:nvPr>
            <p:ph type="ftr" sz="quarter" idx="14"/>
          </p:nvPr>
        </p:nvSpPr>
        <p:spPr>
          <a:xfrm>
            <a:off x="1769600" y="6516914"/>
            <a:ext cx="9000000" cy="204561"/>
          </a:xfrm>
        </p:spPr>
        <p:txBody>
          <a:bodyPr/>
          <a:lstStyle>
            <a:lvl1pPr>
              <a:defRPr>
                <a:solidFill>
                  <a:schemeClr val="tx1"/>
                </a:solidFill>
              </a:defRPr>
            </a:lvl1pPr>
          </a:lstStyle>
          <a:p>
            <a:r>
              <a:rPr lang="en-AU"/>
              <a:t>Presentation Title. Change by going to Insert &gt; Header and Footer…</a:t>
            </a:r>
          </a:p>
        </p:txBody>
      </p:sp>
      <p:pic>
        <p:nvPicPr>
          <p:cNvPr id="16" name="Graphic 15">
            <a:extLst>
              <a:ext uri="{FF2B5EF4-FFF2-40B4-BE49-F238E27FC236}">
                <a16:creationId xmlns:a16="http://schemas.microsoft.com/office/drawing/2014/main" id="{4F823369-D1C1-ED40-B102-AFA9B613C652}"/>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849" y="6484338"/>
            <a:ext cx="584200" cy="257959"/>
          </a:xfrm>
          <a:prstGeom prst="rect">
            <a:avLst/>
          </a:prstGeom>
        </p:spPr>
      </p:pic>
    </p:spTree>
    <p:extLst>
      <p:ext uri="{BB962C8B-B14F-4D97-AF65-F5344CB8AC3E}">
        <p14:creationId xmlns:p14="http://schemas.microsoft.com/office/powerpoint/2010/main" val="1354502665"/>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E5CCB-6955-2E48-BC16-9211829D6888}"/>
              </a:ext>
            </a:extLst>
          </p:cNvPr>
          <p:cNvSpPr>
            <a:spLocks noGrp="1"/>
          </p:cNvSpPr>
          <p:nvPr>
            <p:ph type="title" hasCustomPrompt="1"/>
          </p:nvPr>
        </p:nvSpPr>
        <p:spPr/>
        <p:txBody>
          <a:bodyPr/>
          <a:lstStyle>
            <a:lvl1pPr>
              <a:defRPr>
                <a:solidFill>
                  <a:schemeClr val="tx2"/>
                </a:solidFill>
              </a:defRPr>
            </a:lvl1pPr>
          </a:lstStyle>
          <a:p>
            <a:r>
              <a:rPr lang="en-AU"/>
              <a:t>disclaimer</a:t>
            </a:r>
          </a:p>
        </p:txBody>
      </p:sp>
      <p:sp>
        <p:nvSpPr>
          <p:cNvPr id="7" name="Text Placeholder 6">
            <a:extLst>
              <a:ext uri="{FF2B5EF4-FFF2-40B4-BE49-F238E27FC236}">
                <a16:creationId xmlns:a16="http://schemas.microsoft.com/office/drawing/2014/main" id="{3DC94DCB-8462-0A43-8B89-CD2D3292059E}"/>
              </a:ext>
            </a:extLst>
          </p:cNvPr>
          <p:cNvSpPr>
            <a:spLocks noGrp="1"/>
          </p:cNvSpPr>
          <p:nvPr>
            <p:ph type="body" sz="quarter" idx="13"/>
          </p:nvPr>
        </p:nvSpPr>
        <p:spPr>
          <a:xfrm>
            <a:off x="838200" y="1547813"/>
            <a:ext cx="10515600" cy="4373562"/>
          </a:xfrm>
        </p:spPr>
        <p:txBody>
          <a:bodyPr numCol="2" spcCol="324000">
            <a:normAutofit/>
          </a:bodyPr>
          <a:lstStyle>
            <a:lvl1pPr>
              <a:spcAft>
                <a:spcPts val="600"/>
              </a:spcAft>
              <a:defRPr sz="700">
                <a:solidFill>
                  <a:schemeClr val="tx1"/>
                </a:solidFill>
              </a:defRPr>
            </a:lvl1pPr>
            <a:lvl2pPr>
              <a:spcAft>
                <a:spcPts val="600"/>
              </a:spcAft>
              <a:buClr>
                <a:schemeClr val="accent1"/>
              </a:buClr>
              <a:defRPr sz="700">
                <a:solidFill>
                  <a:schemeClr val="tx1"/>
                </a:solidFill>
              </a:defRPr>
            </a:lvl2pPr>
            <a:lvl3pPr>
              <a:spcAft>
                <a:spcPts val="600"/>
              </a:spcAft>
              <a:buClr>
                <a:schemeClr val="accent1"/>
              </a:buClr>
              <a:defRPr sz="700">
                <a:solidFill>
                  <a:schemeClr val="tx1"/>
                </a:solidFill>
              </a:defRPr>
            </a:lvl3pPr>
            <a:lvl4pPr>
              <a:spcAft>
                <a:spcPts val="600"/>
              </a:spcAft>
              <a:buClr>
                <a:schemeClr val="accent1"/>
              </a:buClr>
              <a:defRPr sz="700">
                <a:solidFill>
                  <a:schemeClr val="tx1"/>
                </a:solidFill>
              </a:defRPr>
            </a:lvl4pPr>
            <a:lvl5pPr>
              <a:spcAft>
                <a:spcPts val="600"/>
              </a:spcAft>
              <a:buClr>
                <a:schemeClr val="accent1"/>
              </a:buClr>
              <a:defRPr sz="7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Footer Placeholder 7">
            <a:extLst>
              <a:ext uri="{FF2B5EF4-FFF2-40B4-BE49-F238E27FC236}">
                <a16:creationId xmlns:a16="http://schemas.microsoft.com/office/drawing/2014/main" id="{4A7FFFAA-7135-1549-A481-85D560BDEF6E}"/>
              </a:ext>
            </a:extLst>
          </p:cNvPr>
          <p:cNvSpPr>
            <a:spLocks noGrp="1"/>
          </p:cNvSpPr>
          <p:nvPr>
            <p:ph type="ftr" sz="quarter" idx="14"/>
          </p:nvPr>
        </p:nvSpPr>
        <p:spPr/>
        <p:txBody>
          <a:bodyPr/>
          <a:lstStyle>
            <a:lvl1pPr>
              <a:defRPr>
                <a:solidFill>
                  <a:schemeClr val="tx1"/>
                </a:solidFill>
              </a:defRPr>
            </a:lvl1pPr>
          </a:lstStyle>
          <a:p>
            <a:endParaRPr lang="en-AU"/>
          </a:p>
        </p:txBody>
      </p:sp>
      <p:sp>
        <p:nvSpPr>
          <p:cNvPr id="9" name="Slide Number Placeholder 8">
            <a:extLst>
              <a:ext uri="{FF2B5EF4-FFF2-40B4-BE49-F238E27FC236}">
                <a16:creationId xmlns:a16="http://schemas.microsoft.com/office/drawing/2014/main" id="{AB1FED3B-4564-0A4C-94B8-591FDA258714}"/>
              </a:ext>
            </a:extLst>
          </p:cNvPr>
          <p:cNvSpPr>
            <a:spLocks noGrp="1"/>
          </p:cNvSpPr>
          <p:nvPr>
            <p:ph type="sldNum" sz="quarter" idx="15"/>
          </p:nvPr>
        </p:nvSpPr>
        <p:spPr/>
        <p:txBody>
          <a:bodyPr/>
          <a:lstStyle>
            <a:lvl1pPr>
              <a:defRPr>
                <a:solidFill>
                  <a:schemeClr val="tx1"/>
                </a:solidFill>
              </a:defRPr>
            </a:lvl1pPr>
          </a:lstStyle>
          <a:p>
            <a:fld id="{844C296D-B57D-C34D-923D-154E4CE5CC2A}" type="slidenum">
              <a:rPr lang="en-AU" smtClean="0"/>
              <a:pPr/>
              <a:t>‹#›</a:t>
            </a:fld>
            <a:endParaRPr lang="en-AU"/>
          </a:p>
        </p:txBody>
      </p:sp>
      <p:pic>
        <p:nvPicPr>
          <p:cNvPr id="16" name="Graphic 15">
            <a:extLst>
              <a:ext uri="{FF2B5EF4-FFF2-40B4-BE49-F238E27FC236}">
                <a16:creationId xmlns:a16="http://schemas.microsoft.com/office/drawing/2014/main" id="{4906AEFA-83A3-7546-849D-DD1D79FAEE9F}"/>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31658734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s 4up">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2E746-55BA-3D4A-B876-CF136AFC01B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sp>
        <p:nvSpPr>
          <p:cNvPr id="3" name="Footer Placeholder 2">
            <a:extLst>
              <a:ext uri="{FF2B5EF4-FFF2-40B4-BE49-F238E27FC236}">
                <a16:creationId xmlns:a16="http://schemas.microsoft.com/office/drawing/2014/main" id="{89326AB4-4A89-274F-8F68-40C2D52C5DC5}"/>
              </a:ext>
            </a:extLst>
          </p:cNvPr>
          <p:cNvSpPr>
            <a:spLocks noGrp="1"/>
          </p:cNvSpPr>
          <p:nvPr>
            <p:ph type="ftr" sz="quarter" idx="10"/>
          </p:nvPr>
        </p:nvSpPr>
        <p:spPr/>
        <p:txBody>
          <a:bodyPr/>
          <a:lstStyle>
            <a:lvl1pPr>
              <a:defRPr>
                <a:solidFill>
                  <a:schemeClr val="bg1"/>
                </a:solidFill>
              </a:defRPr>
            </a:lvl1pPr>
          </a:lstStyle>
          <a:p>
            <a:endParaRPr lang="en-AU"/>
          </a:p>
        </p:txBody>
      </p:sp>
      <p:sp>
        <p:nvSpPr>
          <p:cNvPr id="4" name="Slide Number Placeholder 3">
            <a:extLst>
              <a:ext uri="{FF2B5EF4-FFF2-40B4-BE49-F238E27FC236}">
                <a16:creationId xmlns:a16="http://schemas.microsoft.com/office/drawing/2014/main" id="{14C067EA-B276-F44C-BCDD-1D55096DD98B}"/>
              </a:ext>
            </a:extLst>
          </p:cNvPr>
          <p:cNvSpPr>
            <a:spLocks noGrp="1"/>
          </p:cNvSpPr>
          <p:nvPr>
            <p:ph type="sldNum" sz="quarter" idx="11"/>
          </p:nvPr>
        </p:nvSpPr>
        <p:spPr/>
        <p:txBody>
          <a:bodyPr/>
          <a:lstStyle>
            <a:lvl1pPr>
              <a:defRPr>
                <a:solidFill>
                  <a:schemeClr val="bg1"/>
                </a:solidFill>
              </a:defRPr>
            </a:lvl1pPr>
          </a:lstStyle>
          <a:p>
            <a:fld id="{844C296D-B57D-C34D-923D-154E4CE5CC2A}" type="slidenum">
              <a:rPr lang="en-AU" smtClean="0"/>
              <a:pPr/>
              <a:t>‹#›</a:t>
            </a:fld>
            <a:endParaRPr lang="en-AU"/>
          </a:p>
        </p:txBody>
      </p:sp>
      <p:sp>
        <p:nvSpPr>
          <p:cNvPr id="5" name="Text Placeholder 4">
            <a:extLst>
              <a:ext uri="{FF2B5EF4-FFF2-40B4-BE49-F238E27FC236}">
                <a16:creationId xmlns:a16="http://schemas.microsoft.com/office/drawing/2014/main" id="{E23EB51F-422F-E64F-808A-5DECE26453ED}"/>
              </a:ext>
            </a:extLst>
          </p:cNvPr>
          <p:cNvSpPr>
            <a:spLocks noGrp="1"/>
          </p:cNvSpPr>
          <p:nvPr>
            <p:ph type="body" sz="quarter" idx="15"/>
          </p:nvPr>
        </p:nvSpPr>
        <p:spPr>
          <a:xfrm>
            <a:off x="838201" y="5715847"/>
            <a:ext cx="10515599" cy="633361"/>
          </a:xfrm>
          <a:custGeom>
            <a:avLst/>
            <a:gdLst>
              <a:gd name="connsiteX0" fmla="*/ 0 w 4969746"/>
              <a:gd name="connsiteY0" fmla="*/ 0 h 869318"/>
              <a:gd name="connsiteX1" fmla="*/ 4969746 w 4969746"/>
              <a:gd name="connsiteY1" fmla="*/ 0 h 869318"/>
              <a:gd name="connsiteX2" fmla="*/ 4969746 w 4969746"/>
              <a:gd name="connsiteY2" fmla="*/ 869318 h 869318"/>
              <a:gd name="connsiteX3" fmla="*/ 0 w 4969746"/>
              <a:gd name="connsiteY3" fmla="*/ 869318 h 869318"/>
            </a:gdLst>
            <a:ahLst/>
            <a:cxnLst>
              <a:cxn ang="0">
                <a:pos x="connsiteX0" y="connsiteY0"/>
              </a:cxn>
              <a:cxn ang="0">
                <a:pos x="connsiteX1" y="connsiteY1"/>
              </a:cxn>
              <a:cxn ang="0">
                <a:pos x="connsiteX2" y="connsiteY2"/>
              </a:cxn>
              <a:cxn ang="0">
                <a:pos x="connsiteX3" y="connsiteY3"/>
              </a:cxn>
            </a:cxnLst>
            <a:rect l="l" t="t" r="r" b="b"/>
            <a:pathLst>
              <a:path w="4969746" h="869318">
                <a:moveTo>
                  <a:pt x="0" y="0"/>
                </a:moveTo>
                <a:lnTo>
                  <a:pt x="4969746" y="0"/>
                </a:lnTo>
                <a:lnTo>
                  <a:pt x="4969746" y="869318"/>
                </a:lnTo>
                <a:lnTo>
                  <a:pt x="0" y="869318"/>
                </a:lnTo>
                <a:close/>
              </a:path>
            </a:pathLst>
          </a:custGeom>
        </p:spPr>
        <p:txBody>
          <a:bodyPr wrap="square">
            <a:noAutofit/>
          </a:bodyPr>
          <a:lstStyle>
            <a:lvl1pPr>
              <a:defRPr sz="1600" b="1">
                <a:solidFill>
                  <a:schemeClr val="bg1"/>
                </a:solidFill>
              </a:defRPr>
            </a:lvl1pPr>
          </a:lstStyle>
          <a:p>
            <a:pPr lvl="0"/>
            <a:r>
              <a:rPr lang="en-US"/>
              <a:t>Click to edit Master text styles</a:t>
            </a:r>
          </a:p>
        </p:txBody>
      </p:sp>
      <p:sp>
        <p:nvSpPr>
          <p:cNvPr id="11" name="Text Placeholder 10">
            <a:extLst>
              <a:ext uri="{FF2B5EF4-FFF2-40B4-BE49-F238E27FC236}">
                <a16:creationId xmlns:a16="http://schemas.microsoft.com/office/drawing/2014/main" id="{B35D048D-035D-C745-A302-B006BB3981E7}"/>
              </a:ext>
            </a:extLst>
          </p:cNvPr>
          <p:cNvSpPr>
            <a:spLocks noGrp="1"/>
          </p:cNvSpPr>
          <p:nvPr>
            <p:ph type="body" sz="quarter" idx="16" hasCustomPrompt="1"/>
          </p:nvPr>
        </p:nvSpPr>
        <p:spPr>
          <a:xfrm>
            <a:off x="838201" y="4083146"/>
            <a:ext cx="2226546" cy="833996"/>
          </a:xfrm>
        </p:spPr>
        <p:txBody>
          <a:bodyPr anchor="b">
            <a:normAutofit/>
          </a:bodyPr>
          <a:lstStyle>
            <a:lvl1pPr>
              <a:defRPr sz="6000" b="1">
                <a:solidFill>
                  <a:schemeClr val="bg1"/>
                </a:solidFill>
              </a:defRPr>
            </a:lvl1pPr>
          </a:lstStyle>
          <a:p>
            <a:pPr lvl="0"/>
            <a:r>
              <a:rPr lang="en-GB"/>
              <a:t>XX</a:t>
            </a:r>
          </a:p>
        </p:txBody>
      </p:sp>
      <p:sp>
        <p:nvSpPr>
          <p:cNvPr id="12" name="Text Placeholder 10">
            <a:extLst>
              <a:ext uri="{FF2B5EF4-FFF2-40B4-BE49-F238E27FC236}">
                <a16:creationId xmlns:a16="http://schemas.microsoft.com/office/drawing/2014/main" id="{629084A4-A367-5B43-80D1-887323893649}"/>
              </a:ext>
            </a:extLst>
          </p:cNvPr>
          <p:cNvSpPr>
            <a:spLocks noGrp="1"/>
          </p:cNvSpPr>
          <p:nvPr>
            <p:ph type="body" sz="quarter" idx="17" hasCustomPrompt="1"/>
          </p:nvPr>
        </p:nvSpPr>
        <p:spPr>
          <a:xfrm>
            <a:off x="838201" y="5057837"/>
            <a:ext cx="1683935" cy="490304"/>
          </a:xfrm>
        </p:spPr>
        <p:txBody>
          <a:bodyPr anchor="t">
            <a:normAutofit/>
          </a:bodyPr>
          <a:lstStyle>
            <a:lvl1pPr>
              <a:defRPr sz="1050" b="0">
                <a:solidFill>
                  <a:schemeClr val="bg1"/>
                </a:solidFill>
              </a:defRPr>
            </a:lvl1pPr>
          </a:lstStyle>
          <a:p>
            <a:pPr lvl="0"/>
            <a:r>
              <a:rPr lang="en-GB"/>
              <a:t>XX</a:t>
            </a:r>
          </a:p>
        </p:txBody>
      </p:sp>
      <p:sp>
        <p:nvSpPr>
          <p:cNvPr id="15" name="Text Placeholder 10">
            <a:extLst>
              <a:ext uri="{FF2B5EF4-FFF2-40B4-BE49-F238E27FC236}">
                <a16:creationId xmlns:a16="http://schemas.microsoft.com/office/drawing/2014/main" id="{73FD407E-0D86-C34E-85E6-352EAB56CEC8}"/>
              </a:ext>
            </a:extLst>
          </p:cNvPr>
          <p:cNvSpPr>
            <a:spLocks noGrp="1"/>
          </p:cNvSpPr>
          <p:nvPr>
            <p:ph type="body" sz="quarter" idx="18" hasCustomPrompt="1"/>
          </p:nvPr>
        </p:nvSpPr>
        <p:spPr>
          <a:xfrm>
            <a:off x="3531160" y="4083146"/>
            <a:ext cx="2226546" cy="833996"/>
          </a:xfrm>
        </p:spPr>
        <p:txBody>
          <a:bodyPr anchor="b">
            <a:normAutofit/>
          </a:bodyPr>
          <a:lstStyle>
            <a:lvl1pPr>
              <a:defRPr sz="6000" b="1">
                <a:solidFill>
                  <a:schemeClr val="bg1"/>
                </a:solidFill>
              </a:defRPr>
            </a:lvl1pPr>
          </a:lstStyle>
          <a:p>
            <a:pPr lvl="0"/>
            <a:r>
              <a:rPr lang="en-GB"/>
              <a:t>XX</a:t>
            </a:r>
          </a:p>
        </p:txBody>
      </p:sp>
      <p:sp>
        <p:nvSpPr>
          <p:cNvPr id="16" name="Text Placeholder 10">
            <a:extLst>
              <a:ext uri="{FF2B5EF4-FFF2-40B4-BE49-F238E27FC236}">
                <a16:creationId xmlns:a16="http://schemas.microsoft.com/office/drawing/2014/main" id="{CA738B15-C668-764D-95FC-4C878CAD2C68}"/>
              </a:ext>
            </a:extLst>
          </p:cNvPr>
          <p:cNvSpPr>
            <a:spLocks noGrp="1"/>
          </p:cNvSpPr>
          <p:nvPr>
            <p:ph type="body" sz="quarter" idx="19" hasCustomPrompt="1"/>
          </p:nvPr>
        </p:nvSpPr>
        <p:spPr>
          <a:xfrm>
            <a:off x="3531160" y="5057837"/>
            <a:ext cx="1683935" cy="490304"/>
          </a:xfrm>
        </p:spPr>
        <p:txBody>
          <a:bodyPr anchor="t">
            <a:normAutofit/>
          </a:bodyPr>
          <a:lstStyle>
            <a:lvl1pPr>
              <a:defRPr sz="1050" b="0">
                <a:solidFill>
                  <a:schemeClr val="bg1"/>
                </a:solidFill>
              </a:defRPr>
            </a:lvl1pPr>
          </a:lstStyle>
          <a:p>
            <a:pPr lvl="0"/>
            <a:r>
              <a:rPr lang="en-GB"/>
              <a:t>XX</a:t>
            </a:r>
          </a:p>
        </p:txBody>
      </p:sp>
      <p:sp>
        <p:nvSpPr>
          <p:cNvPr id="17" name="Text Placeholder 10">
            <a:extLst>
              <a:ext uri="{FF2B5EF4-FFF2-40B4-BE49-F238E27FC236}">
                <a16:creationId xmlns:a16="http://schemas.microsoft.com/office/drawing/2014/main" id="{2B274D72-0778-134F-8F4A-D6012F711E2F}"/>
              </a:ext>
            </a:extLst>
          </p:cNvPr>
          <p:cNvSpPr>
            <a:spLocks noGrp="1"/>
          </p:cNvSpPr>
          <p:nvPr>
            <p:ph type="body" sz="quarter" idx="20" hasCustomPrompt="1"/>
          </p:nvPr>
        </p:nvSpPr>
        <p:spPr>
          <a:xfrm>
            <a:off x="6254263" y="4083146"/>
            <a:ext cx="2226546" cy="833996"/>
          </a:xfrm>
        </p:spPr>
        <p:txBody>
          <a:bodyPr anchor="b">
            <a:normAutofit/>
          </a:bodyPr>
          <a:lstStyle>
            <a:lvl1pPr>
              <a:defRPr sz="6000" b="1">
                <a:solidFill>
                  <a:schemeClr val="bg1"/>
                </a:solidFill>
              </a:defRPr>
            </a:lvl1pPr>
          </a:lstStyle>
          <a:p>
            <a:pPr lvl="0"/>
            <a:r>
              <a:rPr lang="en-GB"/>
              <a:t>XX</a:t>
            </a:r>
          </a:p>
        </p:txBody>
      </p:sp>
      <p:sp>
        <p:nvSpPr>
          <p:cNvPr id="18" name="Text Placeholder 10">
            <a:extLst>
              <a:ext uri="{FF2B5EF4-FFF2-40B4-BE49-F238E27FC236}">
                <a16:creationId xmlns:a16="http://schemas.microsoft.com/office/drawing/2014/main" id="{4724AC6F-2772-834B-A7C3-FB84230F2BB2}"/>
              </a:ext>
            </a:extLst>
          </p:cNvPr>
          <p:cNvSpPr>
            <a:spLocks noGrp="1"/>
          </p:cNvSpPr>
          <p:nvPr>
            <p:ph type="body" sz="quarter" idx="21" hasCustomPrompt="1"/>
          </p:nvPr>
        </p:nvSpPr>
        <p:spPr>
          <a:xfrm>
            <a:off x="6254263" y="5057837"/>
            <a:ext cx="1683935" cy="490304"/>
          </a:xfrm>
        </p:spPr>
        <p:txBody>
          <a:bodyPr anchor="t">
            <a:normAutofit/>
          </a:bodyPr>
          <a:lstStyle>
            <a:lvl1pPr>
              <a:defRPr sz="1050" b="0">
                <a:solidFill>
                  <a:schemeClr val="bg1"/>
                </a:solidFill>
              </a:defRPr>
            </a:lvl1pPr>
          </a:lstStyle>
          <a:p>
            <a:pPr lvl="0"/>
            <a:r>
              <a:rPr lang="en-GB"/>
              <a:t>XX</a:t>
            </a:r>
          </a:p>
        </p:txBody>
      </p:sp>
      <p:sp>
        <p:nvSpPr>
          <p:cNvPr id="19" name="Text Placeholder 10">
            <a:extLst>
              <a:ext uri="{FF2B5EF4-FFF2-40B4-BE49-F238E27FC236}">
                <a16:creationId xmlns:a16="http://schemas.microsoft.com/office/drawing/2014/main" id="{F2CAEB39-48D0-2145-8EEA-3F69355A25FE}"/>
              </a:ext>
            </a:extLst>
          </p:cNvPr>
          <p:cNvSpPr>
            <a:spLocks noGrp="1"/>
          </p:cNvSpPr>
          <p:nvPr>
            <p:ph type="body" sz="quarter" idx="22" hasCustomPrompt="1"/>
          </p:nvPr>
        </p:nvSpPr>
        <p:spPr>
          <a:xfrm>
            <a:off x="9097947" y="4083146"/>
            <a:ext cx="2226546" cy="833996"/>
          </a:xfrm>
        </p:spPr>
        <p:txBody>
          <a:bodyPr anchor="b">
            <a:normAutofit/>
          </a:bodyPr>
          <a:lstStyle>
            <a:lvl1pPr>
              <a:defRPr sz="6000" b="1">
                <a:solidFill>
                  <a:schemeClr val="bg1"/>
                </a:solidFill>
              </a:defRPr>
            </a:lvl1pPr>
          </a:lstStyle>
          <a:p>
            <a:pPr lvl="0"/>
            <a:r>
              <a:rPr lang="en-GB"/>
              <a:t>XX</a:t>
            </a:r>
          </a:p>
        </p:txBody>
      </p:sp>
      <p:sp>
        <p:nvSpPr>
          <p:cNvPr id="20" name="Text Placeholder 10">
            <a:extLst>
              <a:ext uri="{FF2B5EF4-FFF2-40B4-BE49-F238E27FC236}">
                <a16:creationId xmlns:a16="http://schemas.microsoft.com/office/drawing/2014/main" id="{7B3BCB9C-A949-A541-8E7A-CC90F45ECD88}"/>
              </a:ext>
            </a:extLst>
          </p:cNvPr>
          <p:cNvSpPr>
            <a:spLocks noGrp="1"/>
          </p:cNvSpPr>
          <p:nvPr>
            <p:ph type="body" sz="quarter" idx="23" hasCustomPrompt="1"/>
          </p:nvPr>
        </p:nvSpPr>
        <p:spPr>
          <a:xfrm>
            <a:off x="9097947" y="5057837"/>
            <a:ext cx="1683935" cy="490304"/>
          </a:xfrm>
        </p:spPr>
        <p:txBody>
          <a:bodyPr anchor="t">
            <a:normAutofit/>
          </a:bodyPr>
          <a:lstStyle>
            <a:lvl1pPr>
              <a:defRPr sz="1050" b="0">
                <a:solidFill>
                  <a:schemeClr val="bg1"/>
                </a:solidFill>
              </a:defRPr>
            </a:lvl1pPr>
          </a:lstStyle>
          <a:p>
            <a:pPr lvl="0"/>
            <a:r>
              <a:rPr lang="en-GB"/>
              <a:t>XX</a:t>
            </a:r>
          </a:p>
        </p:txBody>
      </p:sp>
      <p:pic>
        <p:nvPicPr>
          <p:cNvPr id="22" name="Graphic 21">
            <a:extLst>
              <a:ext uri="{FF2B5EF4-FFF2-40B4-BE49-F238E27FC236}">
                <a16:creationId xmlns:a16="http://schemas.microsoft.com/office/drawing/2014/main" id="{AAA49296-73AF-8442-9115-AF8EA9B661CC}"/>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849" y="6484338"/>
            <a:ext cx="584200" cy="257959"/>
          </a:xfrm>
          <a:prstGeom prst="rect">
            <a:avLst/>
          </a:prstGeom>
        </p:spPr>
      </p:pic>
    </p:spTree>
    <p:extLst>
      <p:ext uri="{BB962C8B-B14F-4D97-AF65-F5344CB8AC3E}">
        <p14:creationId xmlns:p14="http://schemas.microsoft.com/office/powerpoint/2010/main" val="5521436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F0AF0-F8AB-E044-B841-C2DC0CD42A6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28C92A1-422C-3440-BB5B-985855142BB6}"/>
              </a:ext>
            </a:extLst>
          </p:cNvPr>
          <p:cNvSpPr>
            <a:spLocks noGrp="1"/>
          </p:cNvSpPr>
          <p:nvPr>
            <p:ph idx="1"/>
          </p:nvPr>
        </p:nvSpPr>
        <p:spPr>
          <a:xfrm>
            <a:off x="838200" y="1532238"/>
            <a:ext cx="10515600" cy="44978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Footer Placeholder 15">
            <a:extLst>
              <a:ext uri="{FF2B5EF4-FFF2-40B4-BE49-F238E27FC236}">
                <a16:creationId xmlns:a16="http://schemas.microsoft.com/office/drawing/2014/main" id="{956C6950-7DE4-1840-B69C-6228A9EB74D1}"/>
              </a:ext>
            </a:extLst>
          </p:cNvPr>
          <p:cNvSpPr>
            <a:spLocks noGrp="1"/>
          </p:cNvSpPr>
          <p:nvPr>
            <p:ph type="ftr" sz="quarter" idx="10"/>
          </p:nvPr>
        </p:nvSpPr>
        <p:spPr/>
        <p:txBody>
          <a:bodyPr/>
          <a:lstStyle/>
          <a:p>
            <a:endParaRPr lang="en-AU"/>
          </a:p>
        </p:txBody>
      </p:sp>
      <p:sp>
        <p:nvSpPr>
          <p:cNvPr id="17" name="Slide Number Placeholder 16">
            <a:extLst>
              <a:ext uri="{FF2B5EF4-FFF2-40B4-BE49-F238E27FC236}">
                <a16:creationId xmlns:a16="http://schemas.microsoft.com/office/drawing/2014/main" id="{89A58FB2-6CF4-8D4D-B013-673F8098FEF0}"/>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23" name="Text Placeholder 22">
            <a:extLst>
              <a:ext uri="{FF2B5EF4-FFF2-40B4-BE49-F238E27FC236}">
                <a16:creationId xmlns:a16="http://schemas.microsoft.com/office/drawing/2014/main" id="{60E987DD-8EAA-8149-8092-765B443BBBFF}"/>
              </a:ext>
            </a:extLst>
          </p:cNvPr>
          <p:cNvSpPr>
            <a:spLocks noGrp="1"/>
          </p:cNvSpPr>
          <p:nvPr>
            <p:ph type="body" sz="quarter" idx="12" hasCustomPrompt="1"/>
          </p:nvPr>
        </p:nvSpPr>
        <p:spPr>
          <a:xfrm>
            <a:off x="838200" y="6030096"/>
            <a:ext cx="10515600" cy="296091"/>
          </a:xfrm>
        </p:spPr>
        <p:txBody>
          <a:bodyPr anchor="b">
            <a:noAutofit/>
          </a:bodyPr>
          <a:lstStyle>
            <a:lvl1pPr>
              <a:spcAft>
                <a:spcPts val="0"/>
              </a:spcAft>
              <a:defRPr sz="700"/>
            </a:lvl1pPr>
          </a:lstStyle>
          <a:p>
            <a:pPr lvl="0"/>
            <a:r>
              <a:rPr lang="en-GB"/>
              <a:t>Notes go here</a:t>
            </a:r>
            <a:endParaRPr lang="en-AU"/>
          </a:p>
        </p:txBody>
      </p:sp>
      <p:pic>
        <p:nvPicPr>
          <p:cNvPr id="12" name="Graphic 11">
            <a:extLst>
              <a:ext uri="{FF2B5EF4-FFF2-40B4-BE49-F238E27FC236}">
                <a16:creationId xmlns:a16="http://schemas.microsoft.com/office/drawing/2014/main" id="{50E86098-EB0B-4C41-8FEC-C4A4B09BB1BE}"/>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16046543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 Col w/ 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F0AF0-F8AB-E044-B841-C2DC0CD42A6C}"/>
              </a:ext>
            </a:extLst>
          </p:cNvPr>
          <p:cNvSpPr>
            <a:spLocks noGrp="1"/>
          </p:cNvSpPr>
          <p:nvPr>
            <p:ph type="title"/>
          </p:nvPr>
        </p:nvSpPr>
        <p:spPr/>
        <p:txBody>
          <a:bodyPr/>
          <a:lstStyle/>
          <a:p>
            <a:r>
              <a:rPr lang="en-US"/>
              <a:t>Click to edit Master title style</a:t>
            </a:r>
            <a:endParaRPr lang="en-AU"/>
          </a:p>
        </p:txBody>
      </p:sp>
      <p:sp>
        <p:nvSpPr>
          <p:cNvPr id="16" name="Footer Placeholder 15">
            <a:extLst>
              <a:ext uri="{FF2B5EF4-FFF2-40B4-BE49-F238E27FC236}">
                <a16:creationId xmlns:a16="http://schemas.microsoft.com/office/drawing/2014/main" id="{956C6950-7DE4-1840-B69C-6228A9EB74D1}"/>
              </a:ext>
            </a:extLst>
          </p:cNvPr>
          <p:cNvSpPr>
            <a:spLocks noGrp="1"/>
          </p:cNvSpPr>
          <p:nvPr>
            <p:ph type="ftr" sz="quarter" idx="10"/>
          </p:nvPr>
        </p:nvSpPr>
        <p:spPr/>
        <p:txBody>
          <a:bodyPr/>
          <a:lstStyle/>
          <a:p>
            <a:endParaRPr lang="en-AU"/>
          </a:p>
        </p:txBody>
      </p:sp>
      <p:sp>
        <p:nvSpPr>
          <p:cNvPr id="17" name="Slide Number Placeholder 16">
            <a:extLst>
              <a:ext uri="{FF2B5EF4-FFF2-40B4-BE49-F238E27FC236}">
                <a16:creationId xmlns:a16="http://schemas.microsoft.com/office/drawing/2014/main" id="{89A58FB2-6CF4-8D4D-B013-673F8098FEF0}"/>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23" name="Text Placeholder 22">
            <a:extLst>
              <a:ext uri="{FF2B5EF4-FFF2-40B4-BE49-F238E27FC236}">
                <a16:creationId xmlns:a16="http://schemas.microsoft.com/office/drawing/2014/main" id="{60E987DD-8EAA-8149-8092-765B443BBBFF}"/>
              </a:ext>
            </a:extLst>
          </p:cNvPr>
          <p:cNvSpPr>
            <a:spLocks noGrp="1"/>
          </p:cNvSpPr>
          <p:nvPr>
            <p:ph type="body" sz="quarter" idx="12" hasCustomPrompt="1"/>
          </p:nvPr>
        </p:nvSpPr>
        <p:spPr>
          <a:xfrm>
            <a:off x="838200" y="6030096"/>
            <a:ext cx="10515600" cy="296091"/>
          </a:xfrm>
        </p:spPr>
        <p:txBody>
          <a:bodyPr anchor="b">
            <a:noAutofit/>
          </a:bodyPr>
          <a:lstStyle>
            <a:lvl1pPr>
              <a:spcAft>
                <a:spcPts val="0"/>
              </a:spcAft>
              <a:defRPr sz="700"/>
            </a:lvl1pPr>
          </a:lstStyle>
          <a:p>
            <a:pPr lvl="0"/>
            <a:r>
              <a:rPr lang="en-GB"/>
              <a:t>Notes go here</a:t>
            </a:r>
            <a:endParaRPr lang="en-AU"/>
          </a:p>
        </p:txBody>
      </p:sp>
      <p:sp>
        <p:nvSpPr>
          <p:cNvPr id="5" name="Content Placeholder 4">
            <a:extLst>
              <a:ext uri="{FF2B5EF4-FFF2-40B4-BE49-F238E27FC236}">
                <a16:creationId xmlns:a16="http://schemas.microsoft.com/office/drawing/2014/main" id="{88EB2993-AE92-074E-A781-F1C7D6D475CB}"/>
              </a:ext>
            </a:extLst>
          </p:cNvPr>
          <p:cNvSpPr>
            <a:spLocks noGrp="1"/>
          </p:cNvSpPr>
          <p:nvPr>
            <p:ph sz="quarter" idx="13"/>
          </p:nvPr>
        </p:nvSpPr>
        <p:spPr>
          <a:xfrm>
            <a:off x="3928906" y="1531468"/>
            <a:ext cx="7423308" cy="44978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a:extLst>
              <a:ext uri="{FF2B5EF4-FFF2-40B4-BE49-F238E27FC236}">
                <a16:creationId xmlns:a16="http://schemas.microsoft.com/office/drawing/2014/main" id="{155831F5-B877-D843-BE87-B25498F4AF84}"/>
              </a:ext>
            </a:extLst>
          </p:cNvPr>
          <p:cNvSpPr>
            <a:spLocks noGrp="1"/>
          </p:cNvSpPr>
          <p:nvPr>
            <p:ph type="body" sz="quarter" idx="15"/>
          </p:nvPr>
        </p:nvSpPr>
        <p:spPr>
          <a:xfrm>
            <a:off x="838201" y="1532238"/>
            <a:ext cx="2698819" cy="4497088"/>
          </a:xfrm>
          <a:custGeom>
            <a:avLst/>
            <a:gdLst>
              <a:gd name="connsiteX0" fmla="*/ 0 w 4969746"/>
              <a:gd name="connsiteY0" fmla="*/ 0 h 869318"/>
              <a:gd name="connsiteX1" fmla="*/ 4969746 w 4969746"/>
              <a:gd name="connsiteY1" fmla="*/ 0 h 869318"/>
              <a:gd name="connsiteX2" fmla="*/ 4969746 w 4969746"/>
              <a:gd name="connsiteY2" fmla="*/ 869318 h 869318"/>
              <a:gd name="connsiteX3" fmla="*/ 0 w 4969746"/>
              <a:gd name="connsiteY3" fmla="*/ 869318 h 869318"/>
            </a:gdLst>
            <a:ahLst/>
            <a:cxnLst>
              <a:cxn ang="0">
                <a:pos x="connsiteX0" y="connsiteY0"/>
              </a:cxn>
              <a:cxn ang="0">
                <a:pos x="connsiteX1" y="connsiteY1"/>
              </a:cxn>
              <a:cxn ang="0">
                <a:pos x="connsiteX2" y="connsiteY2"/>
              </a:cxn>
              <a:cxn ang="0">
                <a:pos x="connsiteX3" y="connsiteY3"/>
              </a:cxn>
            </a:cxnLst>
            <a:rect l="l" t="t" r="r" b="b"/>
            <a:pathLst>
              <a:path w="4969746" h="869318">
                <a:moveTo>
                  <a:pt x="0" y="0"/>
                </a:moveTo>
                <a:lnTo>
                  <a:pt x="4969746" y="0"/>
                </a:lnTo>
                <a:lnTo>
                  <a:pt x="4969746" y="869318"/>
                </a:lnTo>
                <a:lnTo>
                  <a:pt x="0" y="869318"/>
                </a:lnTo>
                <a:close/>
              </a:path>
            </a:pathLst>
          </a:custGeom>
        </p:spPr>
        <p:txBody>
          <a:bodyPr wrap="square">
            <a:noAutofit/>
          </a:bodyPr>
          <a:lstStyle>
            <a:lvl1pPr>
              <a:defRPr sz="1600" b="1">
                <a:solidFill>
                  <a:schemeClr val="accent1"/>
                </a:solidFill>
              </a:defRPr>
            </a:lvl1pPr>
          </a:lstStyle>
          <a:p>
            <a:pPr lvl="0"/>
            <a:r>
              <a:rPr lang="en-US"/>
              <a:t>Click to edit Master text styles</a:t>
            </a:r>
          </a:p>
        </p:txBody>
      </p:sp>
      <p:pic>
        <p:nvPicPr>
          <p:cNvPr id="14" name="Graphic 13">
            <a:extLst>
              <a:ext uri="{FF2B5EF4-FFF2-40B4-BE49-F238E27FC236}">
                <a16:creationId xmlns:a16="http://schemas.microsoft.com/office/drawing/2014/main" id="{BFA4D56F-443C-9A46-8BC6-8DB3BFDDAF48}"/>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22889241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 Col + Pic">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28ABB0F-59DD-CE4D-B827-79157C54A48E}"/>
              </a:ext>
            </a:extLst>
          </p:cNvPr>
          <p:cNvSpPr>
            <a:spLocks noGrp="1"/>
          </p:cNvSpPr>
          <p:nvPr>
            <p:ph type="pic" sz="quarter" idx="13"/>
          </p:nvPr>
        </p:nvSpPr>
        <p:spPr>
          <a:xfrm>
            <a:off x="6172200" y="0"/>
            <a:ext cx="6019800" cy="6857999"/>
          </a:xfrm>
        </p:spPr>
        <p:txBody>
          <a:bodyPr anchor="ctr"/>
          <a:lstStyle>
            <a:lvl1pPr algn="ctr">
              <a:defRPr/>
            </a:lvl1pPr>
          </a:lstStyle>
          <a:p>
            <a:r>
              <a:rPr lang="en-US"/>
              <a:t>Click icon to add picture</a:t>
            </a:r>
            <a:endParaRPr lang="en-AU"/>
          </a:p>
        </p:txBody>
      </p:sp>
      <p:sp>
        <p:nvSpPr>
          <p:cNvPr id="2" name="Title 1">
            <a:extLst>
              <a:ext uri="{FF2B5EF4-FFF2-40B4-BE49-F238E27FC236}">
                <a16:creationId xmlns:a16="http://schemas.microsoft.com/office/drawing/2014/main" id="{1EA0F29B-4764-EF4A-B162-E3BD7C2A89ED}"/>
              </a:ext>
            </a:extLst>
          </p:cNvPr>
          <p:cNvSpPr>
            <a:spLocks noGrp="1"/>
          </p:cNvSpPr>
          <p:nvPr>
            <p:ph type="title"/>
          </p:nvPr>
        </p:nvSpPr>
        <p:spPr>
          <a:xfrm>
            <a:off x="838200" y="643331"/>
            <a:ext cx="5011057" cy="741850"/>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273E92A-1B44-9749-BCA8-495B4679206A}"/>
              </a:ext>
            </a:extLst>
          </p:cNvPr>
          <p:cNvSpPr>
            <a:spLocks noGrp="1"/>
          </p:cNvSpPr>
          <p:nvPr>
            <p:ph sz="half" idx="1"/>
          </p:nvPr>
        </p:nvSpPr>
        <p:spPr>
          <a:xfrm>
            <a:off x="838200" y="1532238"/>
            <a:ext cx="5011057" cy="44978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Footer Placeholder 10">
            <a:extLst>
              <a:ext uri="{FF2B5EF4-FFF2-40B4-BE49-F238E27FC236}">
                <a16:creationId xmlns:a16="http://schemas.microsoft.com/office/drawing/2014/main" id="{C6361836-A1D6-BC47-902E-5506B6FD7E6C}"/>
              </a:ext>
            </a:extLst>
          </p:cNvPr>
          <p:cNvSpPr>
            <a:spLocks noGrp="1"/>
          </p:cNvSpPr>
          <p:nvPr>
            <p:ph type="ftr" sz="quarter" idx="14"/>
          </p:nvPr>
        </p:nvSpPr>
        <p:spPr/>
        <p:txBody>
          <a:bodyPr/>
          <a:lstStyle/>
          <a:p>
            <a:endParaRPr lang="en-AU"/>
          </a:p>
        </p:txBody>
      </p:sp>
      <p:sp>
        <p:nvSpPr>
          <p:cNvPr id="12" name="Slide Number Placeholder 11">
            <a:extLst>
              <a:ext uri="{FF2B5EF4-FFF2-40B4-BE49-F238E27FC236}">
                <a16:creationId xmlns:a16="http://schemas.microsoft.com/office/drawing/2014/main" id="{4D80C1C3-D6E9-F243-A5D9-768BFC90B2AB}"/>
              </a:ext>
            </a:extLst>
          </p:cNvPr>
          <p:cNvSpPr>
            <a:spLocks noGrp="1"/>
          </p:cNvSpPr>
          <p:nvPr>
            <p:ph type="sldNum" sz="quarter" idx="15"/>
          </p:nvPr>
        </p:nvSpPr>
        <p:spPr/>
        <p:txBody>
          <a:bodyPr/>
          <a:lstStyle/>
          <a:p>
            <a:fld id="{844C296D-B57D-C34D-923D-154E4CE5CC2A}" type="slidenum">
              <a:rPr lang="en-AU" smtClean="0"/>
              <a:pPr/>
              <a:t>‹#›</a:t>
            </a:fld>
            <a:endParaRPr lang="en-AU"/>
          </a:p>
        </p:txBody>
      </p:sp>
      <p:sp>
        <p:nvSpPr>
          <p:cNvPr id="19" name="Text Placeholder 22">
            <a:extLst>
              <a:ext uri="{FF2B5EF4-FFF2-40B4-BE49-F238E27FC236}">
                <a16:creationId xmlns:a16="http://schemas.microsoft.com/office/drawing/2014/main" id="{21D14C62-9002-6C49-AF2D-82144E7D32B5}"/>
              </a:ext>
            </a:extLst>
          </p:cNvPr>
          <p:cNvSpPr>
            <a:spLocks noGrp="1"/>
          </p:cNvSpPr>
          <p:nvPr>
            <p:ph type="body" sz="quarter" idx="12" hasCustomPrompt="1"/>
          </p:nvPr>
        </p:nvSpPr>
        <p:spPr>
          <a:xfrm>
            <a:off x="838200" y="6030096"/>
            <a:ext cx="5011057" cy="296091"/>
          </a:xfrm>
        </p:spPr>
        <p:txBody>
          <a:bodyPr anchor="b">
            <a:noAutofit/>
          </a:bodyPr>
          <a:lstStyle>
            <a:lvl1pPr>
              <a:spcAft>
                <a:spcPts val="0"/>
              </a:spcAft>
              <a:defRPr sz="700"/>
            </a:lvl1pPr>
          </a:lstStyle>
          <a:p>
            <a:pPr lvl="0"/>
            <a:r>
              <a:rPr lang="en-GB"/>
              <a:t>Notes go here</a:t>
            </a:r>
            <a:endParaRPr lang="en-AU"/>
          </a:p>
        </p:txBody>
      </p:sp>
      <p:pic>
        <p:nvPicPr>
          <p:cNvPr id="18" name="Graphic 17">
            <a:extLst>
              <a:ext uri="{FF2B5EF4-FFF2-40B4-BE49-F238E27FC236}">
                <a16:creationId xmlns:a16="http://schemas.microsoft.com/office/drawing/2014/main" id="{61FB82F6-0AA7-4C49-AB6B-6FCE59D2BB7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10139032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Col w/ Intro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F0AF0-F8AB-E044-B841-C2DC0CD42A6C}"/>
              </a:ext>
            </a:extLst>
          </p:cNvPr>
          <p:cNvSpPr>
            <a:spLocks noGrp="1"/>
          </p:cNvSpPr>
          <p:nvPr>
            <p:ph type="title"/>
          </p:nvPr>
        </p:nvSpPr>
        <p:spPr>
          <a:xfrm>
            <a:off x="838200" y="643331"/>
            <a:ext cx="4969747" cy="741850"/>
          </a:xfrm>
        </p:spPr>
        <p:txBody>
          <a:bodyPr/>
          <a:lstStyle/>
          <a:p>
            <a:r>
              <a:rPr lang="en-US"/>
              <a:t>Click to edit Master title style</a:t>
            </a:r>
            <a:endParaRPr lang="en-AU"/>
          </a:p>
        </p:txBody>
      </p:sp>
      <p:sp>
        <p:nvSpPr>
          <p:cNvPr id="16" name="Footer Placeholder 15">
            <a:extLst>
              <a:ext uri="{FF2B5EF4-FFF2-40B4-BE49-F238E27FC236}">
                <a16:creationId xmlns:a16="http://schemas.microsoft.com/office/drawing/2014/main" id="{956C6950-7DE4-1840-B69C-6228A9EB74D1}"/>
              </a:ext>
            </a:extLst>
          </p:cNvPr>
          <p:cNvSpPr>
            <a:spLocks noGrp="1"/>
          </p:cNvSpPr>
          <p:nvPr>
            <p:ph type="ftr" sz="quarter" idx="10"/>
          </p:nvPr>
        </p:nvSpPr>
        <p:spPr/>
        <p:txBody>
          <a:bodyPr/>
          <a:lstStyle/>
          <a:p>
            <a:endParaRPr lang="en-AU"/>
          </a:p>
        </p:txBody>
      </p:sp>
      <p:sp>
        <p:nvSpPr>
          <p:cNvPr id="17" name="Slide Number Placeholder 16">
            <a:extLst>
              <a:ext uri="{FF2B5EF4-FFF2-40B4-BE49-F238E27FC236}">
                <a16:creationId xmlns:a16="http://schemas.microsoft.com/office/drawing/2014/main" id="{89A58FB2-6CF4-8D4D-B013-673F8098FEF0}"/>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23" name="Text Placeholder 22">
            <a:extLst>
              <a:ext uri="{FF2B5EF4-FFF2-40B4-BE49-F238E27FC236}">
                <a16:creationId xmlns:a16="http://schemas.microsoft.com/office/drawing/2014/main" id="{60E987DD-8EAA-8149-8092-765B443BBBFF}"/>
              </a:ext>
            </a:extLst>
          </p:cNvPr>
          <p:cNvSpPr>
            <a:spLocks noGrp="1"/>
          </p:cNvSpPr>
          <p:nvPr>
            <p:ph type="body" sz="quarter" idx="12" hasCustomPrompt="1"/>
          </p:nvPr>
        </p:nvSpPr>
        <p:spPr>
          <a:xfrm>
            <a:off x="838200" y="6030096"/>
            <a:ext cx="4968160" cy="296091"/>
          </a:xfrm>
        </p:spPr>
        <p:txBody>
          <a:bodyPr anchor="b">
            <a:noAutofit/>
          </a:bodyPr>
          <a:lstStyle>
            <a:lvl1pPr>
              <a:spcAft>
                <a:spcPts val="0"/>
              </a:spcAft>
              <a:defRPr sz="700"/>
            </a:lvl1pPr>
          </a:lstStyle>
          <a:p>
            <a:pPr lvl="0"/>
            <a:r>
              <a:rPr lang="en-GB"/>
              <a:t>Notes go here</a:t>
            </a:r>
            <a:endParaRPr lang="en-AU"/>
          </a:p>
        </p:txBody>
      </p:sp>
      <p:sp>
        <p:nvSpPr>
          <p:cNvPr id="5" name="Content Placeholder 4">
            <a:extLst>
              <a:ext uri="{FF2B5EF4-FFF2-40B4-BE49-F238E27FC236}">
                <a16:creationId xmlns:a16="http://schemas.microsoft.com/office/drawing/2014/main" id="{88EB2993-AE92-074E-A781-F1C7D6D475CB}"/>
              </a:ext>
            </a:extLst>
          </p:cNvPr>
          <p:cNvSpPr>
            <a:spLocks noGrp="1"/>
          </p:cNvSpPr>
          <p:nvPr>
            <p:ph sz="quarter" idx="13"/>
          </p:nvPr>
        </p:nvSpPr>
        <p:spPr>
          <a:xfrm>
            <a:off x="836614" y="2401556"/>
            <a:ext cx="4969746" cy="36277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Picture Placeholder 9">
            <a:extLst>
              <a:ext uri="{FF2B5EF4-FFF2-40B4-BE49-F238E27FC236}">
                <a16:creationId xmlns:a16="http://schemas.microsoft.com/office/drawing/2014/main" id="{C6AA1C3F-FF7C-7947-89B1-18189E910E87}"/>
              </a:ext>
            </a:extLst>
          </p:cNvPr>
          <p:cNvSpPr>
            <a:spLocks noGrp="1"/>
          </p:cNvSpPr>
          <p:nvPr>
            <p:ph type="pic" sz="quarter" idx="14"/>
          </p:nvPr>
        </p:nvSpPr>
        <p:spPr>
          <a:xfrm>
            <a:off x="6172200" y="0"/>
            <a:ext cx="6019800" cy="6857999"/>
          </a:xfrm>
        </p:spPr>
        <p:txBody>
          <a:bodyPr anchor="ctr"/>
          <a:lstStyle>
            <a:lvl1pPr algn="ctr">
              <a:defRPr/>
            </a:lvl1pPr>
          </a:lstStyle>
          <a:p>
            <a:r>
              <a:rPr lang="en-US"/>
              <a:t>Click icon to add picture</a:t>
            </a:r>
            <a:endParaRPr lang="en-AU"/>
          </a:p>
        </p:txBody>
      </p:sp>
      <p:sp>
        <p:nvSpPr>
          <p:cNvPr id="15" name="Text Placeholder 14">
            <a:extLst>
              <a:ext uri="{FF2B5EF4-FFF2-40B4-BE49-F238E27FC236}">
                <a16:creationId xmlns:a16="http://schemas.microsoft.com/office/drawing/2014/main" id="{2D7FD7BC-38FE-4943-B635-6D27A87690DA}"/>
              </a:ext>
            </a:extLst>
          </p:cNvPr>
          <p:cNvSpPr>
            <a:spLocks noGrp="1"/>
          </p:cNvSpPr>
          <p:nvPr>
            <p:ph type="body" sz="quarter" idx="15"/>
          </p:nvPr>
        </p:nvSpPr>
        <p:spPr>
          <a:xfrm>
            <a:off x="838201" y="1532238"/>
            <a:ext cx="4969746" cy="869318"/>
          </a:xfrm>
          <a:custGeom>
            <a:avLst/>
            <a:gdLst>
              <a:gd name="connsiteX0" fmla="*/ 0 w 4969746"/>
              <a:gd name="connsiteY0" fmla="*/ 0 h 869318"/>
              <a:gd name="connsiteX1" fmla="*/ 4969746 w 4969746"/>
              <a:gd name="connsiteY1" fmla="*/ 0 h 869318"/>
              <a:gd name="connsiteX2" fmla="*/ 4969746 w 4969746"/>
              <a:gd name="connsiteY2" fmla="*/ 869318 h 869318"/>
              <a:gd name="connsiteX3" fmla="*/ 0 w 4969746"/>
              <a:gd name="connsiteY3" fmla="*/ 869318 h 869318"/>
            </a:gdLst>
            <a:ahLst/>
            <a:cxnLst>
              <a:cxn ang="0">
                <a:pos x="connsiteX0" y="connsiteY0"/>
              </a:cxn>
              <a:cxn ang="0">
                <a:pos x="connsiteX1" y="connsiteY1"/>
              </a:cxn>
              <a:cxn ang="0">
                <a:pos x="connsiteX2" y="connsiteY2"/>
              </a:cxn>
              <a:cxn ang="0">
                <a:pos x="connsiteX3" y="connsiteY3"/>
              </a:cxn>
            </a:cxnLst>
            <a:rect l="l" t="t" r="r" b="b"/>
            <a:pathLst>
              <a:path w="4969746" h="869318">
                <a:moveTo>
                  <a:pt x="0" y="0"/>
                </a:moveTo>
                <a:lnTo>
                  <a:pt x="4969746" y="0"/>
                </a:lnTo>
                <a:lnTo>
                  <a:pt x="4969746" y="869318"/>
                </a:lnTo>
                <a:lnTo>
                  <a:pt x="0" y="869318"/>
                </a:lnTo>
                <a:close/>
              </a:path>
            </a:pathLst>
          </a:custGeom>
        </p:spPr>
        <p:txBody>
          <a:bodyPr wrap="square">
            <a:noAutofit/>
          </a:bodyPr>
          <a:lstStyle>
            <a:lvl1pPr>
              <a:defRPr sz="1600" b="1">
                <a:solidFill>
                  <a:schemeClr val="accent1"/>
                </a:solidFill>
              </a:defRPr>
            </a:lvl1pPr>
          </a:lstStyle>
          <a:p>
            <a:pPr lvl="0"/>
            <a:r>
              <a:rPr lang="en-US"/>
              <a:t>Click to edit Master text styles</a:t>
            </a:r>
          </a:p>
        </p:txBody>
      </p:sp>
      <p:pic>
        <p:nvPicPr>
          <p:cNvPr id="14" name="Graphic 13">
            <a:extLst>
              <a:ext uri="{FF2B5EF4-FFF2-40B4-BE49-F238E27FC236}">
                <a16:creationId xmlns:a16="http://schemas.microsoft.com/office/drawing/2014/main" id="{9BCDA687-DDC8-7E4A-B47E-249D59DE7108}"/>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24383285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F0AF0-F8AB-E044-B841-C2DC0CD42A6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28C92A1-422C-3440-BB5B-985855142BB6}"/>
              </a:ext>
            </a:extLst>
          </p:cNvPr>
          <p:cNvSpPr>
            <a:spLocks noGrp="1"/>
          </p:cNvSpPr>
          <p:nvPr>
            <p:ph idx="1"/>
          </p:nvPr>
        </p:nvSpPr>
        <p:spPr>
          <a:xfrm>
            <a:off x="838200" y="1532238"/>
            <a:ext cx="5181601" cy="44978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Footer Placeholder 15">
            <a:extLst>
              <a:ext uri="{FF2B5EF4-FFF2-40B4-BE49-F238E27FC236}">
                <a16:creationId xmlns:a16="http://schemas.microsoft.com/office/drawing/2014/main" id="{956C6950-7DE4-1840-B69C-6228A9EB74D1}"/>
              </a:ext>
            </a:extLst>
          </p:cNvPr>
          <p:cNvSpPr>
            <a:spLocks noGrp="1"/>
          </p:cNvSpPr>
          <p:nvPr>
            <p:ph type="ftr" sz="quarter" idx="10"/>
          </p:nvPr>
        </p:nvSpPr>
        <p:spPr/>
        <p:txBody>
          <a:bodyPr/>
          <a:lstStyle/>
          <a:p>
            <a:endParaRPr lang="en-AU"/>
          </a:p>
        </p:txBody>
      </p:sp>
      <p:sp>
        <p:nvSpPr>
          <p:cNvPr id="17" name="Slide Number Placeholder 16">
            <a:extLst>
              <a:ext uri="{FF2B5EF4-FFF2-40B4-BE49-F238E27FC236}">
                <a16:creationId xmlns:a16="http://schemas.microsoft.com/office/drawing/2014/main" id="{89A58FB2-6CF4-8D4D-B013-673F8098FEF0}"/>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23" name="Text Placeholder 22">
            <a:extLst>
              <a:ext uri="{FF2B5EF4-FFF2-40B4-BE49-F238E27FC236}">
                <a16:creationId xmlns:a16="http://schemas.microsoft.com/office/drawing/2014/main" id="{60E987DD-8EAA-8149-8092-765B443BBBFF}"/>
              </a:ext>
            </a:extLst>
          </p:cNvPr>
          <p:cNvSpPr>
            <a:spLocks noGrp="1"/>
          </p:cNvSpPr>
          <p:nvPr>
            <p:ph type="body" sz="quarter" idx="12" hasCustomPrompt="1"/>
          </p:nvPr>
        </p:nvSpPr>
        <p:spPr>
          <a:xfrm>
            <a:off x="838200" y="6030096"/>
            <a:ext cx="10515600" cy="296091"/>
          </a:xfrm>
        </p:spPr>
        <p:txBody>
          <a:bodyPr anchor="b">
            <a:noAutofit/>
          </a:bodyPr>
          <a:lstStyle>
            <a:lvl1pPr>
              <a:spcAft>
                <a:spcPts val="0"/>
              </a:spcAft>
              <a:defRPr sz="700"/>
            </a:lvl1pPr>
          </a:lstStyle>
          <a:p>
            <a:pPr lvl="0"/>
            <a:r>
              <a:rPr lang="en-GB"/>
              <a:t>Notes go here</a:t>
            </a:r>
            <a:endParaRPr lang="en-AU"/>
          </a:p>
        </p:txBody>
      </p:sp>
      <p:sp>
        <p:nvSpPr>
          <p:cNvPr id="5" name="Content Placeholder 4">
            <a:extLst>
              <a:ext uri="{FF2B5EF4-FFF2-40B4-BE49-F238E27FC236}">
                <a16:creationId xmlns:a16="http://schemas.microsoft.com/office/drawing/2014/main" id="{88EB2993-AE92-074E-A781-F1C7D6D475CB}"/>
              </a:ext>
            </a:extLst>
          </p:cNvPr>
          <p:cNvSpPr>
            <a:spLocks noGrp="1"/>
          </p:cNvSpPr>
          <p:nvPr>
            <p:ph sz="quarter" idx="13"/>
          </p:nvPr>
        </p:nvSpPr>
        <p:spPr>
          <a:xfrm>
            <a:off x="6169026" y="1531468"/>
            <a:ext cx="5183187" cy="44978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3" name="Graphic 12">
            <a:extLst>
              <a:ext uri="{FF2B5EF4-FFF2-40B4-BE49-F238E27FC236}">
                <a16:creationId xmlns:a16="http://schemas.microsoft.com/office/drawing/2014/main" id="{294B3E49-DE21-ED4F-8E3A-DBD21B9C0977}"/>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36087839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Col w/ Intro">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016059-C6B2-3146-8F1E-5D08F0A13093}"/>
              </a:ext>
            </a:extLst>
          </p:cNvPr>
          <p:cNvSpPr>
            <a:spLocks noGrp="1"/>
          </p:cNvSpPr>
          <p:nvPr>
            <p:ph type="body" idx="1"/>
          </p:nvPr>
        </p:nvSpPr>
        <p:spPr>
          <a:xfrm>
            <a:off x="839788" y="1543170"/>
            <a:ext cx="5157787" cy="455267"/>
          </a:xfrm>
        </p:spPr>
        <p:txBody>
          <a:bodyPr anchor="t">
            <a:normAutofit/>
          </a:bodyPr>
          <a:lstStyle>
            <a:lvl1pPr marL="0" indent="0">
              <a:buNone/>
              <a:defRPr sz="12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EF17E-C1F7-2849-96D2-DA1569D319E8}"/>
              </a:ext>
            </a:extLst>
          </p:cNvPr>
          <p:cNvSpPr>
            <a:spLocks noGrp="1"/>
          </p:cNvSpPr>
          <p:nvPr>
            <p:ph sz="half" idx="2"/>
          </p:nvPr>
        </p:nvSpPr>
        <p:spPr>
          <a:xfrm>
            <a:off x="839788" y="2009369"/>
            <a:ext cx="5157787" cy="4020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099C638-9CFF-D849-92DB-096715840396}"/>
              </a:ext>
            </a:extLst>
          </p:cNvPr>
          <p:cNvSpPr>
            <a:spLocks noGrp="1"/>
          </p:cNvSpPr>
          <p:nvPr>
            <p:ph type="body" sz="quarter" idx="3"/>
          </p:nvPr>
        </p:nvSpPr>
        <p:spPr>
          <a:xfrm>
            <a:off x="6172200" y="1543170"/>
            <a:ext cx="5183188" cy="455267"/>
          </a:xfrm>
        </p:spPr>
        <p:txBody>
          <a:bodyPr anchor="t">
            <a:normAutofit/>
          </a:bodyPr>
          <a:lstStyle>
            <a:lvl1pPr marL="0" indent="0">
              <a:buNone/>
              <a:defRPr sz="12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64C28A-8A7B-304B-9311-3A3A680E40FA}"/>
              </a:ext>
            </a:extLst>
          </p:cNvPr>
          <p:cNvSpPr>
            <a:spLocks noGrp="1"/>
          </p:cNvSpPr>
          <p:nvPr>
            <p:ph sz="quarter" idx="4"/>
          </p:nvPr>
        </p:nvSpPr>
        <p:spPr>
          <a:xfrm>
            <a:off x="6172200" y="2009369"/>
            <a:ext cx="5183188" cy="4020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itle 9">
            <a:extLst>
              <a:ext uri="{FF2B5EF4-FFF2-40B4-BE49-F238E27FC236}">
                <a16:creationId xmlns:a16="http://schemas.microsoft.com/office/drawing/2014/main" id="{3D5D9836-9364-C448-B8A4-1DFAA8F9ABAF}"/>
              </a:ext>
            </a:extLst>
          </p:cNvPr>
          <p:cNvSpPr>
            <a:spLocks noGrp="1"/>
          </p:cNvSpPr>
          <p:nvPr>
            <p:ph type="title"/>
          </p:nvPr>
        </p:nvSpPr>
        <p:spPr/>
        <p:txBody>
          <a:bodyPr/>
          <a:lstStyle/>
          <a:p>
            <a:r>
              <a:rPr lang="en-US"/>
              <a:t>Click to edit Master title style</a:t>
            </a:r>
            <a:endParaRPr lang="en-AU"/>
          </a:p>
        </p:txBody>
      </p:sp>
      <p:sp>
        <p:nvSpPr>
          <p:cNvPr id="12" name="Footer Placeholder 11">
            <a:extLst>
              <a:ext uri="{FF2B5EF4-FFF2-40B4-BE49-F238E27FC236}">
                <a16:creationId xmlns:a16="http://schemas.microsoft.com/office/drawing/2014/main" id="{CB5DA5CE-858A-EB42-92DF-928427923835}"/>
              </a:ext>
            </a:extLst>
          </p:cNvPr>
          <p:cNvSpPr>
            <a:spLocks noGrp="1"/>
          </p:cNvSpPr>
          <p:nvPr>
            <p:ph type="ftr" sz="quarter" idx="10"/>
          </p:nvPr>
        </p:nvSpPr>
        <p:spPr/>
        <p:txBody>
          <a:bodyPr/>
          <a:lstStyle/>
          <a:p>
            <a:endParaRPr lang="en-AU"/>
          </a:p>
        </p:txBody>
      </p:sp>
      <p:sp>
        <p:nvSpPr>
          <p:cNvPr id="13" name="Slide Number Placeholder 12">
            <a:extLst>
              <a:ext uri="{FF2B5EF4-FFF2-40B4-BE49-F238E27FC236}">
                <a16:creationId xmlns:a16="http://schemas.microsoft.com/office/drawing/2014/main" id="{5ED3E4C1-71FD-C24D-A7ED-C4FE4F3F17C7}"/>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21" name="Text Placeholder 22">
            <a:extLst>
              <a:ext uri="{FF2B5EF4-FFF2-40B4-BE49-F238E27FC236}">
                <a16:creationId xmlns:a16="http://schemas.microsoft.com/office/drawing/2014/main" id="{024BAD34-DCC5-4F46-924F-C318D678956A}"/>
              </a:ext>
            </a:extLst>
          </p:cNvPr>
          <p:cNvSpPr>
            <a:spLocks noGrp="1"/>
          </p:cNvSpPr>
          <p:nvPr>
            <p:ph type="body" sz="quarter" idx="12" hasCustomPrompt="1"/>
          </p:nvPr>
        </p:nvSpPr>
        <p:spPr>
          <a:xfrm>
            <a:off x="838200" y="6030096"/>
            <a:ext cx="10515600" cy="296091"/>
          </a:xfrm>
        </p:spPr>
        <p:txBody>
          <a:bodyPr anchor="b">
            <a:noAutofit/>
          </a:bodyPr>
          <a:lstStyle>
            <a:lvl1pPr>
              <a:spcAft>
                <a:spcPts val="0"/>
              </a:spcAft>
              <a:defRPr sz="700"/>
            </a:lvl1pPr>
          </a:lstStyle>
          <a:p>
            <a:pPr lvl="0"/>
            <a:r>
              <a:rPr lang="en-GB"/>
              <a:t>Notes go here</a:t>
            </a:r>
            <a:endParaRPr lang="en-AU"/>
          </a:p>
        </p:txBody>
      </p:sp>
      <p:pic>
        <p:nvPicPr>
          <p:cNvPr id="20" name="Graphic 19">
            <a:extLst>
              <a:ext uri="{FF2B5EF4-FFF2-40B4-BE49-F238E27FC236}">
                <a16:creationId xmlns:a16="http://schemas.microsoft.com/office/drawing/2014/main" id="{EBBD21CF-2D5E-FB4F-AFFB-ECECA7028609}"/>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1376099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graphs">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D5D9836-9364-C448-B8A4-1DFAA8F9ABAF}"/>
              </a:ext>
            </a:extLst>
          </p:cNvPr>
          <p:cNvSpPr>
            <a:spLocks noGrp="1"/>
          </p:cNvSpPr>
          <p:nvPr>
            <p:ph type="title"/>
          </p:nvPr>
        </p:nvSpPr>
        <p:spPr/>
        <p:txBody>
          <a:bodyPr/>
          <a:lstStyle/>
          <a:p>
            <a:r>
              <a:rPr lang="en-US"/>
              <a:t>Click to edit Master title style</a:t>
            </a:r>
            <a:endParaRPr lang="en-AU"/>
          </a:p>
        </p:txBody>
      </p:sp>
      <p:sp>
        <p:nvSpPr>
          <p:cNvPr id="12" name="Footer Placeholder 11">
            <a:extLst>
              <a:ext uri="{FF2B5EF4-FFF2-40B4-BE49-F238E27FC236}">
                <a16:creationId xmlns:a16="http://schemas.microsoft.com/office/drawing/2014/main" id="{CB5DA5CE-858A-EB42-92DF-928427923835}"/>
              </a:ext>
            </a:extLst>
          </p:cNvPr>
          <p:cNvSpPr>
            <a:spLocks noGrp="1"/>
          </p:cNvSpPr>
          <p:nvPr>
            <p:ph type="ftr" sz="quarter" idx="10"/>
          </p:nvPr>
        </p:nvSpPr>
        <p:spPr/>
        <p:txBody>
          <a:bodyPr/>
          <a:lstStyle/>
          <a:p>
            <a:endParaRPr lang="en-AU"/>
          </a:p>
        </p:txBody>
      </p:sp>
      <p:sp>
        <p:nvSpPr>
          <p:cNvPr id="13" name="Slide Number Placeholder 12">
            <a:extLst>
              <a:ext uri="{FF2B5EF4-FFF2-40B4-BE49-F238E27FC236}">
                <a16:creationId xmlns:a16="http://schemas.microsoft.com/office/drawing/2014/main" id="{5ED3E4C1-71FD-C24D-A7ED-C4FE4F3F17C7}"/>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21" name="Text Placeholder 22">
            <a:extLst>
              <a:ext uri="{FF2B5EF4-FFF2-40B4-BE49-F238E27FC236}">
                <a16:creationId xmlns:a16="http://schemas.microsoft.com/office/drawing/2014/main" id="{024BAD34-DCC5-4F46-924F-C318D678956A}"/>
              </a:ext>
            </a:extLst>
          </p:cNvPr>
          <p:cNvSpPr>
            <a:spLocks noGrp="1"/>
          </p:cNvSpPr>
          <p:nvPr>
            <p:ph type="body" sz="quarter" idx="12" hasCustomPrompt="1"/>
          </p:nvPr>
        </p:nvSpPr>
        <p:spPr>
          <a:xfrm>
            <a:off x="838200" y="6030096"/>
            <a:ext cx="10515600" cy="296091"/>
          </a:xfrm>
        </p:spPr>
        <p:txBody>
          <a:bodyPr anchor="b">
            <a:noAutofit/>
          </a:bodyPr>
          <a:lstStyle>
            <a:lvl1pPr>
              <a:spcAft>
                <a:spcPts val="0"/>
              </a:spcAft>
              <a:defRPr sz="700"/>
            </a:lvl1pPr>
          </a:lstStyle>
          <a:p>
            <a:pPr lvl="0"/>
            <a:r>
              <a:rPr lang="en-GB"/>
              <a:t>Notes go here</a:t>
            </a:r>
            <a:endParaRPr lang="en-AU"/>
          </a:p>
        </p:txBody>
      </p:sp>
      <p:sp>
        <p:nvSpPr>
          <p:cNvPr id="18" name="Content Placeholder 3">
            <a:extLst>
              <a:ext uri="{FF2B5EF4-FFF2-40B4-BE49-F238E27FC236}">
                <a16:creationId xmlns:a16="http://schemas.microsoft.com/office/drawing/2014/main" id="{EFA8FF60-B444-9C43-BEA2-CF930E2F536A}"/>
              </a:ext>
            </a:extLst>
          </p:cNvPr>
          <p:cNvSpPr>
            <a:spLocks noGrp="1"/>
          </p:cNvSpPr>
          <p:nvPr>
            <p:ph sz="half" idx="2"/>
          </p:nvPr>
        </p:nvSpPr>
        <p:spPr>
          <a:xfrm>
            <a:off x="839788" y="1512923"/>
            <a:ext cx="5157787" cy="22366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9" name="Content Placeholder 5">
            <a:extLst>
              <a:ext uri="{FF2B5EF4-FFF2-40B4-BE49-F238E27FC236}">
                <a16:creationId xmlns:a16="http://schemas.microsoft.com/office/drawing/2014/main" id="{6D804B59-DD87-6E49-9D19-6B18576BC5AB}"/>
              </a:ext>
            </a:extLst>
          </p:cNvPr>
          <p:cNvSpPr>
            <a:spLocks noGrp="1"/>
          </p:cNvSpPr>
          <p:nvPr>
            <p:ph sz="quarter" idx="4"/>
          </p:nvPr>
        </p:nvSpPr>
        <p:spPr>
          <a:xfrm>
            <a:off x="6172200" y="1512923"/>
            <a:ext cx="5183188" cy="22366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0" name="Content Placeholder 3">
            <a:extLst>
              <a:ext uri="{FF2B5EF4-FFF2-40B4-BE49-F238E27FC236}">
                <a16:creationId xmlns:a16="http://schemas.microsoft.com/office/drawing/2014/main" id="{03CB786E-1A76-654C-94B6-7B5096935264}"/>
              </a:ext>
            </a:extLst>
          </p:cNvPr>
          <p:cNvSpPr>
            <a:spLocks noGrp="1"/>
          </p:cNvSpPr>
          <p:nvPr>
            <p:ph sz="half" idx="13"/>
          </p:nvPr>
        </p:nvSpPr>
        <p:spPr>
          <a:xfrm>
            <a:off x="839788" y="3784092"/>
            <a:ext cx="5157787" cy="22366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2" name="Content Placeholder 5">
            <a:extLst>
              <a:ext uri="{FF2B5EF4-FFF2-40B4-BE49-F238E27FC236}">
                <a16:creationId xmlns:a16="http://schemas.microsoft.com/office/drawing/2014/main" id="{8B6BB059-431E-A64F-8582-19666DC8A286}"/>
              </a:ext>
            </a:extLst>
          </p:cNvPr>
          <p:cNvSpPr>
            <a:spLocks noGrp="1"/>
          </p:cNvSpPr>
          <p:nvPr>
            <p:ph sz="quarter" idx="14"/>
          </p:nvPr>
        </p:nvSpPr>
        <p:spPr>
          <a:xfrm>
            <a:off x="6172200" y="3784092"/>
            <a:ext cx="5183188" cy="22366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24" name="Graphic 23">
            <a:extLst>
              <a:ext uri="{FF2B5EF4-FFF2-40B4-BE49-F238E27FC236}">
                <a16:creationId xmlns:a16="http://schemas.microsoft.com/office/drawing/2014/main" id="{24B967DB-7A52-5040-A1B3-A6F47EF5ED35}"/>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37504408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4B883-2459-F245-8F29-70B1A1497D22}"/>
              </a:ext>
            </a:extLst>
          </p:cNvPr>
          <p:cNvSpPr>
            <a:spLocks noGrp="1"/>
          </p:cNvSpPr>
          <p:nvPr>
            <p:ph type="title"/>
          </p:nvPr>
        </p:nvSpPr>
        <p:spPr/>
        <p:txBody>
          <a:bodyPr/>
          <a:lstStyle/>
          <a:p>
            <a:r>
              <a:rPr lang="en-US"/>
              <a:t>Click to edit Master title style</a:t>
            </a:r>
            <a:endParaRPr lang="en-AU"/>
          </a:p>
        </p:txBody>
      </p:sp>
      <p:sp>
        <p:nvSpPr>
          <p:cNvPr id="6" name="Footer Placeholder 5">
            <a:extLst>
              <a:ext uri="{FF2B5EF4-FFF2-40B4-BE49-F238E27FC236}">
                <a16:creationId xmlns:a16="http://schemas.microsoft.com/office/drawing/2014/main" id="{5AB2C1A5-32AA-EE4C-B2C4-1E4339B90D22}"/>
              </a:ext>
            </a:extLst>
          </p:cNvPr>
          <p:cNvSpPr>
            <a:spLocks noGrp="1"/>
          </p:cNvSpPr>
          <p:nvPr>
            <p:ph type="ftr" sz="quarter" idx="10"/>
          </p:nvPr>
        </p:nvSpPr>
        <p:spPr/>
        <p:txBody>
          <a:bodyPr/>
          <a:lstStyle/>
          <a:p>
            <a:endParaRPr lang="en-AU"/>
          </a:p>
        </p:txBody>
      </p:sp>
      <p:sp>
        <p:nvSpPr>
          <p:cNvPr id="7" name="Slide Number Placeholder 6">
            <a:extLst>
              <a:ext uri="{FF2B5EF4-FFF2-40B4-BE49-F238E27FC236}">
                <a16:creationId xmlns:a16="http://schemas.microsoft.com/office/drawing/2014/main" id="{F5E11291-0F01-394B-9600-A961FEEA4AB3}"/>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3" name="Text Placeholder 22">
            <a:extLst>
              <a:ext uri="{FF2B5EF4-FFF2-40B4-BE49-F238E27FC236}">
                <a16:creationId xmlns:a16="http://schemas.microsoft.com/office/drawing/2014/main" id="{6583874A-0DA4-6240-8083-25678966ABD6}"/>
              </a:ext>
            </a:extLst>
          </p:cNvPr>
          <p:cNvSpPr>
            <a:spLocks noGrp="1"/>
          </p:cNvSpPr>
          <p:nvPr>
            <p:ph type="body" sz="quarter" idx="12" hasCustomPrompt="1"/>
          </p:nvPr>
        </p:nvSpPr>
        <p:spPr>
          <a:xfrm>
            <a:off x="838200" y="6030096"/>
            <a:ext cx="10515600" cy="296091"/>
          </a:xfrm>
        </p:spPr>
        <p:txBody>
          <a:bodyPr anchor="b">
            <a:noAutofit/>
          </a:bodyPr>
          <a:lstStyle>
            <a:lvl1pPr>
              <a:spcAft>
                <a:spcPts val="0"/>
              </a:spcAft>
              <a:defRPr sz="700"/>
            </a:lvl1pPr>
          </a:lstStyle>
          <a:p>
            <a:pPr lvl="0"/>
            <a:r>
              <a:rPr lang="en-GB"/>
              <a:t>Notes go here</a:t>
            </a:r>
            <a:endParaRPr lang="en-AU"/>
          </a:p>
        </p:txBody>
      </p:sp>
      <p:sp>
        <p:nvSpPr>
          <p:cNvPr id="4" name="Text Placeholder 3">
            <a:extLst>
              <a:ext uri="{FF2B5EF4-FFF2-40B4-BE49-F238E27FC236}">
                <a16:creationId xmlns:a16="http://schemas.microsoft.com/office/drawing/2014/main" id="{E49CA4CA-1D48-2C4A-9247-75D59CFE0414}"/>
              </a:ext>
            </a:extLst>
          </p:cNvPr>
          <p:cNvSpPr>
            <a:spLocks noGrp="1"/>
          </p:cNvSpPr>
          <p:nvPr>
            <p:ph type="body" sz="quarter" idx="13"/>
          </p:nvPr>
        </p:nvSpPr>
        <p:spPr>
          <a:xfrm>
            <a:off x="838199" y="2009368"/>
            <a:ext cx="5098026" cy="4020727"/>
          </a:xfrm>
          <a:solidFill>
            <a:schemeClr val="accent6"/>
          </a:solidFill>
        </p:spPr>
        <p:txBody>
          <a:bodyPr lIns="251999" tIns="251999" rIns="251999" b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Text Placeholder 3">
            <a:extLst>
              <a:ext uri="{FF2B5EF4-FFF2-40B4-BE49-F238E27FC236}">
                <a16:creationId xmlns:a16="http://schemas.microsoft.com/office/drawing/2014/main" id="{654DCD54-145D-814C-B22B-DA2883B81809}"/>
              </a:ext>
            </a:extLst>
          </p:cNvPr>
          <p:cNvSpPr>
            <a:spLocks noGrp="1"/>
          </p:cNvSpPr>
          <p:nvPr>
            <p:ph type="body" sz="quarter" idx="14"/>
          </p:nvPr>
        </p:nvSpPr>
        <p:spPr>
          <a:xfrm>
            <a:off x="6255777" y="2009368"/>
            <a:ext cx="5098026" cy="4020727"/>
          </a:xfrm>
          <a:solidFill>
            <a:schemeClr val="accent6"/>
          </a:solidFill>
        </p:spPr>
        <p:txBody>
          <a:bodyPr lIns="251999" tIns="251999" rIns="251999" b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5" name="Graphic 14">
            <a:extLst>
              <a:ext uri="{FF2B5EF4-FFF2-40B4-BE49-F238E27FC236}">
                <a16:creationId xmlns:a16="http://schemas.microsoft.com/office/drawing/2014/main" id="{4267651A-E6CC-CE42-8C94-3C23BC0152F4}"/>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3307309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Title Green">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CDD3-B842-0543-A54E-0F3EE95BC2C8}"/>
              </a:ext>
            </a:extLst>
          </p:cNvPr>
          <p:cNvSpPr>
            <a:spLocks noGrp="1"/>
          </p:cNvSpPr>
          <p:nvPr>
            <p:ph type="title"/>
          </p:nvPr>
        </p:nvSpPr>
        <p:spPr>
          <a:xfrm>
            <a:off x="831849" y="768351"/>
            <a:ext cx="4926399" cy="2660650"/>
          </a:xfrm>
        </p:spPr>
        <p:txBody>
          <a:bodyPr anchor="t">
            <a:normAutofit/>
          </a:bodyPr>
          <a:lstStyle>
            <a:lvl1pPr>
              <a:defRPr sz="4400" b="1">
                <a:solidFill>
                  <a:schemeClr val="tx1"/>
                </a:solidFill>
              </a:defRPr>
            </a:lvl1pPr>
          </a:lstStyle>
          <a:p>
            <a:r>
              <a:rPr lang="en-US"/>
              <a:t>Click to edit Master title style</a:t>
            </a:r>
            <a:endParaRPr lang="en-AU"/>
          </a:p>
        </p:txBody>
      </p:sp>
      <p:sp>
        <p:nvSpPr>
          <p:cNvPr id="50" name="Freeform 49">
            <a:extLst>
              <a:ext uri="{FF2B5EF4-FFF2-40B4-BE49-F238E27FC236}">
                <a16:creationId xmlns:a16="http://schemas.microsoft.com/office/drawing/2014/main" id="{554C6C30-1F8D-D24A-813E-D99E44EDDA92}"/>
              </a:ext>
            </a:extLst>
          </p:cNvPr>
          <p:cNvSpPr/>
          <p:nvPr userDrawn="1"/>
        </p:nvSpPr>
        <p:spPr>
          <a:xfrm>
            <a:off x="0" y="11853"/>
            <a:ext cx="12185650" cy="6846146"/>
          </a:xfrm>
          <a:custGeom>
            <a:avLst/>
            <a:gdLst>
              <a:gd name="connsiteX0" fmla="*/ 11589788 w 12185650"/>
              <a:gd name="connsiteY0" fmla="*/ 0 h 6846146"/>
              <a:gd name="connsiteX1" fmla="*/ 12185650 w 12185650"/>
              <a:gd name="connsiteY1" fmla="*/ 0 h 6846146"/>
              <a:gd name="connsiteX2" fmla="*/ 12185650 w 12185650"/>
              <a:gd name="connsiteY2" fmla="*/ 6372376 h 6846146"/>
              <a:gd name="connsiteX3" fmla="*/ 11990467 w 12185650"/>
              <a:gd name="connsiteY3" fmla="*/ 6846146 h 6846146"/>
              <a:gd name="connsiteX4" fmla="*/ 9286291 w 12185650"/>
              <a:gd name="connsiteY4" fmla="*/ 6846146 h 6846146"/>
              <a:gd name="connsiteX5" fmla="*/ 6197937 w 12185650"/>
              <a:gd name="connsiteY5" fmla="*/ 6846146 h 6846146"/>
              <a:gd name="connsiteX6" fmla="*/ 5822059 w 12185650"/>
              <a:gd name="connsiteY6" fmla="*/ 5427783 h 6846146"/>
              <a:gd name="connsiteX7" fmla="*/ 3829727 w 12185650"/>
              <a:gd name="connsiteY7" fmla="*/ 6846146 h 6846146"/>
              <a:gd name="connsiteX8" fmla="*/ 0 w 12185650"/>
              <a:gd name="connsiteY8" fmla="*/ 6846146 h 6846146"/>
              <a:gd name="connsiteX9" fmla="*/ 0 w 12185650"/>
              <a:gd name="connsiteY9" fmla="*/ 5928377 h 6846146"/>
              <a:gd name="connsiteX10" fmla="*/ 5846344 w 12185650"/>
              <a:gd name="connsiteY10" fmla="*/ 1765167 h 6846146"/>
              <a:gd name="connsiteX11" fmla="*/ 8158086 w 12185650"/>
              <a:gd name="connsiteY11" fmla="*/ 2588894 h 6846146"/>
              <a:gd name="connsiteX12" fmla="*/ 9083843 w 12185650"/>
              <a:gd name="connsiteY12" fmla="*/ 6082213 h 684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5650" h="6846146">
                <a:moveTo>
                  <a:pt x="11589788" y="0"/>
                </a:moveTo>
                <a:lnTo>
                  <a:pt x="12185650" y="0"/>
                </a:lnTo>
                <a:lnTo>
                  <a:pt x="12185650" y="6372376"/>
                </a:lnTo>
                <a:lnTo>
                  <a:pt x="11990467" y="6846146"/>
                </a:lnTo>
                <a:lnTo>
                  <a:pt x="9286291" y="6846146"/>
                </a:lnTo>
                <a:lnTo>
                  <a:pt x="6197937" y="6846146"/>
                </a:lnTo>
                <a:lnTo>
                  <a:pt x="5822059" y="5427783"/>
                </a:lnTo>
                <a:lnTo>
                  <a:pt x="3829727" y="6846146"/>
                </a:lnTo>
                <a:lnTo>
                  <a:pt x="0" y="6846146"/>
                </a:lnTo>
                <a:lnTo>
                  <a:pt x="0" y="5928377"/>
                </a:lnTo>
                <a:lnTo>
                  <a:pt x="5846344" y="1765167"/>
                </a:lnTo>
                <a:lnTo>
                  <a:pt x="8158086" y="2588894"/>
                </a:lnTo>
                <a:lnTo>
                  <a:pt x="9083843" y="608221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3" name="Text Placeholder 2">
            <a:extLst>
              <a:ext uri="{FF2B5EF4-FFF2-40B4-BE49-F238E27FC236}">
                <a16:creationId xmlns:a16="http://schemas.microsoft.com/office/drawing/2014/main" id="{4B4FA4DB-21C7-104C-A08B-2487E0475847}"/>
              </a:ext>
            </a:extLst>
          </p:cNvPr>
          <p:cNvSpPr>
            <a:spLocks noGrp="1"/>
          </p:cNvSpPr>
          <p:nvPr>
            <p:ph type="body" idx="1" hasCustomPrompt="1"/>
          </p:nvPr>
        </p:nvSpPr>
        <p:spPr>
          <a:xfrm>
            <a:off x="8394357" y="4514336"/>
            <a:ext cx="2953093" cy="1826232"/>
          </a:xfrm>
        </p:spPr>
        <p:txBody>
          <a:bodyPr anchor="b">
            <a:noAutofit/>
          </a:bodyPr>
          <a:lstStyle>
            <a:lvl1pPr marL="0" indent="0" algn="r">
              <a:buNone/>
              <a:defRPr sz="96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01</a:t>
            </a:r>
          </a:p>
        </p:txBody>
      </p:sp>
      <p:sp>
        <p:nvSpPr>
          <p:cNvPr id="52" name="Slide Number Placeholder 51">
            <a:extLst>
              <a:ext uri="{FF2B5EF4-FFF2-40B4-BE49-F238E27FC236}">
                <a16:creationId xmlns:a16="http://schemas.microsoft.com/office/drawing/2014/main" id="{5FC76F76-CA4E-134A-9B8B-27ECD3558821}"/>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6" name="Footer Placeholder 7">
            <a:extLst>
              <a:ext uri="{FF2B5EF4-FFF2-40B4-BE49-F238E27FC236}">
                <a16:creationId xmlns:a16="http://schemas.microsoft.com/office/drawing/2014/main" id="{80ADB473-B5C0-0847-AC6C-3F758C70981D}"/>
              </a:ext>
            </a:extLst>
          </p:cNvPr>
          <p:cNvSpPr>
            <a:spLocks noGrp="1"/>
          </p:cNvSpPr>
          <p:nvPr>
            <p:ph type="ftr" sz="quarter" idx="14"/>
          </p:nvPr>
        </p:nvSpPr>
        <p:spPr>
          <a:xfrm>
            <a:off x="1769600" y="6516914"/>
            <a:ext cx="9000000" cy="204561"/>
          </a:xfrm>
        </p:spPr>
        <p:txBody>
          <a:bodyPr/>
          <a:lstStyle>
            <a:lvl1pPr>
              <a:defRPr>
                <a:solidFill>
                  <a:schemeClr val="tx1"/>
                </a:solidFill>
              </a:defRPr>
            </a:lvl1pPr>
          </a:lstStyle>
          <a:p>
            <a:r>
              <a:rPr lang="en-AU"/>
              <a:t>Presentation Title. Change by going to Insert &gt; Header and Footer…</a:t>
            </a:r>
          </a:p>
        </p:txBody>
      </p:sp>
      <p:pic>
        <p:nvPicPr>
          <p:cNvPr id="17" name="Graphic 16">
            <a:extLst>
              <a:ext uri="{FF2B5EF4-FFF2-40B4-BE49-F238E27FC236}">
                <a16:creationId xmlns:a16="http://schemas.microsoft.com/office/drawing/2014/main" id="{EC63E39C-56BC-6846-B2BA-029F221DD582}"/>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849" y="6484338"/>
            <a:ext cx="584200" cy="257959"/>
          </a:xfrm>
          <a:prstGeom prst="rect">
            <a:avLst/>
          </a:prstGeom>
        </p:spPr>
      </p:pic>
    </p:spTree>
    <p:extLst>
      <p:ext uri="{BB962C8B-B14F-4D97-AF65-F5344CB8AC3E}">
        <p14:creationId xmlns:p14="http://schemas.microsoft.com/office/powerpoint/2010/main" val="1415937384"/>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4B883-2459-F245-8F29-70B1A1497D22}"/>
              </a:ext>
            </a:extLst>
          </p:cNvPr>
          <p:cNvSpPr>
            <a:spLocks noGrp="1"/>
          </p:cNvSpPr>
          <p:nvPr>
            <p:ph type="title"/>
          </p:nvPr>
        </p:nvSpPr>
        <p:spPr/>
        <p:txBody>
          <a:bodyPr/>
          <a:lstStyle/>
          <a:p>
            <a:r>
              <a:rPr lang="en-US"/>
              <a:t>Click to edit Master title style</a:t>
            </a:r>
            <a:endParaRPr lang="en-AU"/>
          </a:p>
        </p:txBody>
      </p:sp>
      <p:sp>
        <p:nvSpPr>
          <p:cNvPr id="6" name="Footer Placeholder 5">
            <a:extLst>
              <a:ext uri="{FF2B5EF4-FFF2-40B4-BE49-F238E27FC236}">
                <a16:creationId xmlns:a16="http://schemas.microsoft.com/office/drawing/2014/main" id="{5AB2C1A5-32AA-EE4C-B2C4-1E4339B90D22}"/>
              </a:ext>
            </a:extLst>
          </p:cNvPr>
          <p:cNvSpPr>
            <a:spLocks noGrp="1"/>
          </p:cNvSpPr>
          <p:nvPr>
            <p:ph type="ftr" sz="quarter" idx="10"/>
          </p:nvPr>
        </p:nvSpPr>
        <p:spPr/>
        <p:txBody>
          <a:bodyPr/>
          <a:lstStyle/>
          <a:p>
            <a:endParaRPr lang="en-AU"/>
          </a:p>
        </p:txBody>
      </p:sp>
      <p:sp>
        <p:nvSpPr>
          <p:cNvPr id="7" name="Slide Number Placeholder 6">
            <a:extLst>
              <a:ext uri="{FF2B5EF4-FFF2-40B4-BE49-F238E27FC236}">
                <a16:creationId xmlns:a16="http://schemas.microsoft.com/office/drawing/2014/main" id="{F5E11291-0F01-394B-9600-A961FEEA4AB3}"/>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3" name="Text Placeholder 22">
            <a:extLst>
              <a:ext uri="{FF2B5EF4-FFF2-40B4-BE49-F238E27FC236}">
                <a16:creationId xmlns:a16="http://schemas.microsoft.com/office/drawing/2014/main" id="{6583874A-0DA4-6240-8083-25678966ABD6}"/>
              </a:ext>
            </a:extLst>
          </p:cNvPr>
          <p:cNvSpPr>
            <a:spLocks noGrp="1"/>
          </p:cNvSpPr>
          <p:nvPr>
            <p:ph type="body" sz="quarter" idx="12" hasCustomPrompt="1"/>
          </p:nvPr>
        </p:nvSpPr>
        <p:spPr>
          <a:xfrm>
            <a:off x="838200" y="6030096"/>
            <a:ext cx="10515600" cy="296091"/>
          </a:xfrm>
        </p:spPr>
        <p:txBody>
          <a:bodyPr anchor="b">
            <a:noAutofit/>
          </a:bodyPr>
          <a:lstStyle>
            <a:lvl1pPr>
              <a:spcAft>
                <a:spcPts val="0"/>
              </a:spcAft>
              <a:defRPr sz="700"/>
            </a:lvl1pPr>
          </a:lstStyle>
          <a:p>
            <a:pPr lvl="0"/>
            <a:r>
              <a:rPr lang="en-GB"/>
              <a:t>Notes go here</a:t>
            </a:r>
            <a:endParaRPr lang="en-AU"/>
          </a:p>
        </p:txBody>
      </p:sp>
      <p:sp>
        <p:nvSpPr>
          <p:cNvPr id="4" name="Text Placeholder 3">
            <a:extLst>
              <a:ext uri="{FF2B5EF4-FFF2-40B4-BE49-F238E27FC236}">
                <a16:creationId xmlns:a16="http://schemas.microsoft.com/office/drawing/2014/main" id="{E49CA4CA-1D48-2C4A-9247-75D59CFE0414}"/>
              </a:ext>
            </a:extLst>
          </p:cNvPr>
          <p:cNvSpPr>
            <a:spLocks noGrp="1"/>
          </p:cNvSpPr>
          <p:nvPr>
            <p:ph type="body" sz="quarter" idx="13"/>
          </p:nvPr>
        </p:nvSpPr>
        <p:spPr>
          <a:xfrm>
            <a:off x="838199" y="2009368"/>
            <a:ext cx="3292163" cy="4020727"/>
          </a:xfrm>
          <a:solidFill>
            <a:schemeClr val="accent6"/>
          </a:solidFill>
        </p:spPr>
        <p:txBody>
          <a:bodyPr lIns="251999" tIns="251999" rIns="251999" b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Text Placeholder 3">
            <a:extLst>
              <a:ext uri="{FF2B5EF4-FFF2-40B4-BE49-F238E27FC236}">
                <a16:creationId xmlns:a16="http://schemas.microsoft.com/office/drawing/2014/main" id="{654DCD54-145D-814C-B22B-DA2883B81809}"/>
              </a:ext>
            </a:extLst>
          </p:cNvPr>
          <p:cNvSpPr>
            <a:spLocks noGrp="1"/>
          </p:cNvSpPr>
          <p:nvPr>
            <p:ph type="body" sz="quarter" idx="14"/>
          </p:nvPr>
        </p:nvSpPr>
        <p:spPr>
          <a:xfrm>
            <a:off x="4449914" y="2009368"/>
            <a:ext cx="3292168" cy="4020727"/>
          </a:xfrm>
          <a:solidFill>
            <a:schemeClr val="accent6"/>
          </a:solidFill>
        </p:spPr>
        <p:txBody>
          <a:bodyPr lIns="251999" tIns="251999" rIns="251999" b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8" name="Text Placeholder 3">
            <a:extLst>
              <a:ext uri="{FF2B5EF4-FFF2-40B4-BE49-F238E27FC236}">
                <a16:creationId xmlns:a16="http://schemas.microsoft.com/office/drawing/2014/main" id="{65398208-9FA7-A944-93A1-70D7C3B7A8D7}"/>
              </a:ext>
            </a:extLst>
          </p:cNvPr>
          <p:cNvSpPr>
            <a:spLocks noGrp="1"/>
          </p:cNvSpPr>
          <p:nvPr>
            <p:ph type="body" sz="quarter" idx="15"/>
          </p:nvPr>
        </p:nvSpPr>
        <p:spPr>
          <a:xfrm>
            <a:off x="8061633" y="2009368"/>
            <a:ext cx="3292168" cy="4020727"/>
          </a:xfrm>
          <a:solidFill>
            <a:schemeClr val="accent6"/>
          </a:solidFill>
        </p:spPr>
        <p:txBody>
          <a:bodyPr lIns="251999" tIns="251999" rIns="251999" b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6" name="Graphic 15">
            <a:extLst>
              <a:ext uri="{FF2B5EF4-FFF2-40B4-BE49-F238E27FC236}">
                <a16:creationId xmlns:a16="http://schemas.microsoft.com/office/drawing/2014/main" id="{528AA2A6-32C0-084C-A4F4-93865852B132}"/>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34988542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4B883-2459-F245-8F29-70B1A1497D22}"/>
              </a:ext>
            </a:extLst>
          </p:cNvPr>
          <p:cNvSpPr>
            <a:spLocks noGrp="1"/>
          </p:cNvSpPr>
          <p:nvPr>
            <p:ph type="title"/>
          </p:nvPr>
        </p:nvSpPr>
        <p:spPr/>
        <p:txBody>
          <a:bodyPr/>
          <a:lstStyle/>
          <a:p>
            <a:r>
              <a:rPr lang="en-US"/>
              <a:t>Click to edit Master title style</a:t>
            </a:r>
            <a:endParaRPr lang="en-AU"/>
          </a:p>
        </p:txBody>
      </p:sp>
      <p:sp>
        <p:nvSpPr>
          <p:cNvPr id="6" name="Footer Placeholder 5">
            <a:extLst>
              <a:ext uri="{FF2B5EF4-FFF2-40B4-BE49-F238E27FC236}">
                <a16:creationId xmlns:a16="http://schemas.microsoft.com/office/drawing/2014/main" id="{5AB2C1A5-32AA-EE4C-B2C4-1E4339B90D22}"/>
              </a:ext>
            </a:extLst>
          </p:cNvPr>
          <p:cNvSpPr>
            <a:spLocks noGrp="1"/>
          </p:cNvSpPr>
          <p:nvPr>
            <p:ph type="ftr" sz="quarter" idx="10"/>
          </p:nvPr>
        </p:nvSpPr>
        <p:spPr/>
        <p:txBody>
          <a:bodyPr/>
          <a:lstStyle/>
          <a:p>
            <a:endParaRPr lang="en-AU"/>
          </a:p>
        </p:txBody>
      </p:sp>
      <p:sp>
        <p:nvSpPr>
          <p:cNvPr id="7" name="Slide Number Placeholder 6">
            <a:extLst>
              <a:ext uri="{FF2B5EF4-FFF2-40B4-BE49-F238E27FC236}">
                <a16:creationId xmlns:a16="http://schemas.microsoft.com/office/drawing/2014/main" id="{F5E11291-0F01-394B-9600-A961FEEA4AB3}"/>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3" name="Text Placeholder 22">
            <a:extLst>
              <a:ext uri="{FF2B5EF4-FFF2-40B4-BE49-F238E27FC236}">
                <a16:creationId xmlns:a16="http://schemas.microsoft.com/office/drawing/2014/main" id="{6583874A-0DA4-6240-8083-25678966ABD6}"/>
              </a:ext>
            </a:extLst>
          </p:cNvPr>
          <p:cNvSpPr>
            <a:spLocks noGrp="1"/>
          </p:cNvSpPr>
          <p:nvPr>
            <p:ph type="body" sz="quarter" idx="12" hasCustomPrompt="1"/>
          </p:nvPr>
        </p:nvSpPr>
        <p:spPr>
          <a:xfrm>
            <a:off x="838200" y="6030096"/>
            <a:ext cx="10515600" cy="296091"/>
          </a:xfrm>
        </p:spPr>
        <p:txBody>
          <a:bodyPr anchor="b">
            <a:noAutofit/>
          </a:bodyPr>
          <a:lstStyle>
            <a:lvl1pPr>
              <a:spcAft>
                <a:spcPts val="0"/>
              </a:spcAft>
              <a:defRPr sz="700"/>
            </a:lvl1pPr>
          </a:lstStyle>
          <a:p>
            <a:pPr lvl="0"/>
            <a:r>
              <a:rPr lang="en-GB"/>
              <a:t>Notes go here</a:t>
            </a:r>
            <a:endParaRPr lang="en-AU"/>
          </a:p>
        </p:txBody>
      </p:sp>
      <p:sp>
        <p:nvSpPr>
          <p:cNvPr id="4" name="Text Placeholder 3">
            <a:extLst>
              <a:ext uri="{FF2B5EF4-FFF2-40B4-BE49-F238E27FC236}">
                <a16:creationId xmlns:a16="http://schemas.microsoft.com/office/drawing/2014/main" id="{E49CA4CA-1D48-2C4A-9247-75D59CFE0414}"/>
              </a:ext>
            </a:extLst>
          </p:cNvPr>
          <p:cNvSpPr>
            <a:spLocks noGrp="1"/>
          </p:cNvSpPr>
          <p:nvPr>
            <p:ph type="body" sz="quarter" idx="13"/>
          </p:nvPr>
        </p:nvSpPr>
        <p:spPr>
          <a:xfrm>
            <a:off x="838200" y="2009368"/>
            <a:ext cx="2389236" cy="4020727"/>
          </a:xfrm>
          <a:solidFill>
            <a:schemeClr val="accent6"/>
          </a:solidFill>
        </p:spPr>
        <p:txBody>
          <a:bodyPr lIns="251999" tIns="251999" rIns="251999" b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0" name="Text Placeholder 3">
            <a:extLst>
              <a:ext uri="{FF2B5EF4-FFF2-40B4-BE49-F238E27FC236}">
                <a16:creationId xmlns:a16="http://schemas.microsoft.com/office/drawing/2014/main" id="{9E226281-BC02-384C-B099-2EA42A3442EB}"/>
              </a:ext>
            </a:extLst>
          </p:cNvPr>
          <p:cNvSpPr>
            <a:spLocks noGrp="1"/>
          </p:cNvSpPr>
          <p:nvPr>
            <p:ph type="body" sz="quarter" idx="14"/>
          </p:nvPr>
        </p:nvSpPr>
        <p:spPr>
          <a:xfrm>
            <a:off x="3562124" y="2009368"/>
            <a:ext cx="2389236" cy="4020727"/>
          </a:xfrm>
          <a:solidFill>
            <a:schemeClr val="accent6"/>
          </a:solidFill>
        </p:spPr>
        <p:txBody>
          <a:bodyPr lIns="251999" tIns="251999" rIns="251999" b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1" name="Text Placeholder 3">
            <a:extLst>
              <a:ext uri="{FF2B5EF4-FFF2-40B4-BE49-F238E27FC236}">
                <a16:creationId xmlns:a16="http://schemas.microsoft.com/office/drawing/2014/main" id="{BA37FD81-779C-6249-A984-E271101DAC0D}"/>
              </a:ext>
            </a:extLst>
          </p:cNvPr>
          <p:cNvSpPr>
            <a:spLocks noGrp="1"/>
          </p:cNvSpPr>
          <p:nvPr>
            <p:ph type="body" sz="quarter" idx="15"/>
          </p:nvPr>
        </p:nvSpPr>
        <p:spPr>
          <a:xfrm>
            <a:off x="6240641" y="2009368"/>
            <a:ext cx="2389236" cy="4020727"/>
          </a:xfrm>
          <a:solidFill>
            <a:schemeClr val="accent6"/>
          </a:solidFill>
        </p:spPr>
        <p:txBody>
          <a:bodyPr lIns="251999" tIns="251999" rIns="251999" b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2" name="Text Placeholder 3">
            <a:extLst>
              <a:ext uri="{FF2B5EF4-FFF2-40B4-BE49-F238E27FC236}">
                <a16:creationId xmlns:a16="http://schemas.microsoft.com/office/drawing/2014/main" id="{106344C4-0DC8-A045-8E11-5C60C7E87532}"/>
              </a:ext>
            </a:extLst>
          </p:cNvPr>
          <p:cNvSpPr>
            <a:spLocks noGrp="1"/>
          </p:cNvSpPr>
          <p:nvPr>
            <p:ph type="body" sz="quarter" idx="16"/>
          </p:nvPr>
        </p:nvSpPr>
        <p:spPr>
          <a:xfrm>
            <a:off x="8964563" y="2009368"/>
            <a:ext cx="2389236" cy="4020727"/>
          </a:xfrm>
          <a:solidFill>
            <a:schemeClr val="accent6"/>
          </a:solidFill>
        </p:spPr>
        <p:txBody>
          <a:bodyPr lIns="251999" tIns="251999" rIns="251999" b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5" name="Graphic 14">
            <a:extLst>
              <a:ext uri="{FF2B5EF4-FFF2-40B4-BE49-F238E27FC236}">
                <a16:creationId xmlns:a16="http://schemas.microsoft.com/office/drawing/2014/main" id="{7B48F104-7B06-4E4D-AA19-5059B803D725}"/>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21139061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4B883-2459-F245-8F29-70B1A1497D22}"/>
              </a:ext>
            </a:extLst>
          </p:cNvPr>
          <p:cNvSpPr>
            <a:spLocks noGrp="1"/>
          </p:cNvSpPr>
          <p:nvPr>
            <p:ph type="title"/>
          </p:nvPr>
        </p:nvSpPr>
        <p:spPr/>
        <p:txBody>
          <a:bodyPr/>
          <a:lstStyle/>
          <a:p>
            <a:r>
              <a:rPr lang="en-US"/>
              <a:t>Click to edit Master title style</a:t>
            </a:r>
            <a:endParaRPr lang="en-AU"/>
          </a:p>
        </p:txBody>
      </p:sp>
      <p:sp>
        <p:nvSpPr>
          <p:cNvPr id="6" name="Footer Placeholder 5">
            <a:extLst>
              <a:ext uri="{FF2B5EF4-FFF2-40B4-BE49-F238E27FC236}">
                <a16:creationId xmlns:a16="http://schemas.microsoft.com/office/drawing/2014/main" id="{5AB2C1A5-32AA-EE4C-B2C4-1E4339B90D22}"/>
              </a:ext>
            </a:extLst>
          </p:cNvPr>
          <p:cNvSpPr>
            <a:spLocks noGrp="1"/>
          </p:cNvSpPr>
          <p:nvPr>
            <p:ph type="ftr" sz="quarter" idx="10"/>
          </p:nvPr>
        </p:nvSpPr>
        <p:spPr/>
        <p:txBody>
          <a:bodyPr/>
          <a:lstStyle/>
          <a:p>
            <a:endParaRPr lang="en-AU"/>
          </a:p>
        </p:txBody>
      </p:sp>
      <p:sp>
        <p:nvSpPr>
          <p:cNvPr id="7" name="Slide Number Placeholder 6">
            <a:extLst>
              <a:ext uri="{FF2B5EF4-FFF2-40B4-BE49-F238E27FC236}">
                <a16:creationId xmlns:a16="http://schemas.microsoft.com/office/drawing/2014/main" id="{F5E11291-0F01-394B-9600-A961FEEA4AB3}"/>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3" name="Text Placeholder 22">
            <a:extLst>
              <a:ext uri="{FF2B5EF4-FFF2-40B4-BE49-F238E27FC236}">
                <a16:creationId xmlns:a16="http://schemas.microsoft.com/office/drawing/2014/main" id="{6583874A-0DA4-6240-8083-25678966ABD6}"/>
              </a:ext>
            </a:extLst>
          </p:cNvPr>
          <p:cNvSpPr>
            <a:spLocks noGrp="1"/>
          </p:cNvSpPr>
          <p:nvPr>
            <p:ph type="body" sz="quarter" idx="12" hasCustomPrompt="1"/>
          </p:nvPr>
        </p:nvSpPr>
        <p:spPr>
          <a:xfrm>
            <a:off x="838200" y="6030096"/>
            <a:ext cx="10515600" cy="296091"/>
          </a:xfrm>
        </p:spPr>
        <p:txBody>
          <a:bodyPr anchor="b">
            <a:noAutofit/>
          </a:bodyPr>
          <a:lstStyle>
            <a:lvl1pPr>
              <a:spcAft>
                <a:spcPts val="0"/>
              </a:spcAft>
              <a:defRPr sz="700"/>
            </a:lvl1pPr>
          </a:lstStyle>
          <a:p>
            <a:pPr lvl="0"/>
            <a:r>
              <a:rPr lang="en-GB"/>
              <a:t>Notes go here</a:t>
            </a:r>
            <a:endParaRPr lang="en-AU"/>
          </a:p>
        </p:txBody>
      </p:sp>
      <p:pic>
        <p:nvPicPr>
          <p:cNvPr id="14" name="Graphic 13">
            <a:extLst>
              <a:ext uri="{FF2B5EF4-FFF2-40B4-BE49-F238E27FC236}">
                <a16:creationId xmlns:a16="http://schemas.microsoft.com/office/drawing/2014/main" id="{95E2C7E2-15D1-714C-A0BE-E47DC9D9A43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21725456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B4C35-B9D6-E049-8F06-FD08E66E826E}"/>
              </a:ext>
            </a:extLst>
          </p:cNvPr>
          <p:cNvSpPr>
            <a:spLocks noGrp="1"/>
          </p:cNvSpPr>
          <p:nvPr>
            <p:ph type="title" hasCustomPrompt="1"/>
          </p:nvPr>
        </p:nvSpPr>
        <p:spPr>
          <a:xfrm>
            <a:off x="838200" y="2633653"/>
            <a:ext cx="4517571" cy="301698"/>
          </a:xfrm>
        </p:spPr>
        <p:txBody>
          <a:bodyPr/>
          <a:lstStyle>
            <a:lvl1pPr>
              <a:defRPr sz="1800">
                <a:solidFill>
                  <a:schemeClr val="bg1"/>
                </a:solidFill>
              </a:defRPr>
            </a:lvl1pPr>
          </a:lstStyle>
          <a:p>
            <a:r>
              <a:rPr lang="en-GB"/>
              <a:t>Name</a:t>
            </a:r>
            <a:endParaRPr lang="en-AU"/>
          </a:p>
        </p:txBody>
      </p:sp>
      <p:sp>
        <p:nvSpPr>
          <p:cNvPr id="14" name="Text Placeholder 13">
            <a:extLst>
              <a:ext uri="{FF2B5EF4-FFF2-40B4-BE49-F238E27FC236}">
                <a16:creationId xmlns:a16="http://schemas.microsoft.com/office/drawing/2014/main" id="{C4349D7A-2F66-D940-A301-54293B05FE2C}"/>
              </a:ext>
            </a:extLst>
          </p:cNvPr>
          <p:cNvSpPr>
            <a:spLocks noGrp="1"/>
          </p:cNvSpPr>
          <p:nvPr>
            <p:ph type="body" sz="quarter" idx="12" hasCustomPrompt="1"/>
          </p:nvPr>
        </p:nvSpPr>
        <p:spPr>
          <a:xfrm>
            <a:off x="838200" y="2935351"/>
            <a:ext cx="4517571" cy="427588"/>
          </a:xfrm>
        </p:spPr>
        <p:txBody>
          <a:bodyPr>
            <a:normAutofit/>
          </a:bodyPr>
          <a:lstStyle>
            <a:lvl1pPr>
              <a:defRPr sz="1600" b="0">
                <a:solidFill>
                  <a:schemeClr val="bg1"/>
                </a:solidFill>
              </a:defRPr>
            </a:lvl1pPr>
            <a:lvl2pPr marL="0" indent="0">
              <a:buNone/>
              <a:defRPr/>
            </a:lvl2pPr>
          </a:lstStyle>
          <a:p>
            <a:pPr lvl="0"/>
            <a:r>
              <a:rPr lang="en-GB"/>
              <a:t>Title</a:t>
            </a:r>
          </a:p>
        </p:txBody>
      </p:sp>
      <p:sp>
        <p:nvSpPr>
          <p:cNvPr id="20" name="Text Placeholder 13">
            <a:extLst>
              <a:ext uri="{FF2B5EF4-FFF2-40B4-BE49-F238E27FC236}">
                <a16:creationId xmlns:a16="http://schemas.microsoft.com/office/drawing/2014/main" id="{7949285E-85ED-8F41-941A-368E436B5877}"/>
              </a:ext>
            </a:extLst>
          </p:cNvPr>
          <p:cNvSpPr>
            <a:spLocks noGrp="1"/>
          </p:cNvSpPr>
          <p:nvPr>
            <p:ph type="body" sz="quarter" idx="13" hasCustomPrompt="1"/>
          </p:nvPr>
        </p:nvSpPr>
        <p:spPr>
          <a:xfrm>
            <a:off x="838200" y="3496219"/>
            <a:ext cx="4517571" cy="1747260"/>
          </a:xfrm>
        </p:spPr>
        <p:txBody>
          <a:bodyPr>
            <a:normAutofit/>
          </a:bodyPr>
          <a:lstStyle>
            <a:lvl1pPr marL="0" indent="0">
              <a:tabLst>
                <a:tab pos="309563" algn="l"/>
              </a:tabLst>
              <a:defRPr sz="1400" b="0">
                <a:solidFill>
                  <a:schemeClr val="bg1"/>
                </a:solidFill>
              </a:defRPr>
            </a:lvl1pPr>
            <a:lvl2pPr marL="0" indent="0">
              <a:buNone/>
              <a:defRPr/>
            </a:lvl2pPr>
          </a:lstStyle>
          <a:p>
            <a:pPr lvl="0"/>
            <a:r>
              <a:rPr lang="en-GB"/>
              <a:t>M:	+61 XXX XXX</a:t>
            </a:r>
            <a:br>
              <a:rPr lang="en-GB"/>
            </a:br>
            <a:r>
              <a:rPr lang="en-GB"/>
              <a:t>E:	</a:t>
            </a:r>
            <a:r>
              <a:rPr lang="en-GB" err="1"/>
              <a:t>xx@apa.com.au</a:t>
            </a:r>
            <a:endParaRPr lang="en-GB"/>
          </a:p>
          <a:p>
            <a:pPr lvl="0"/>
            <a:r>
              <a:rPr lang="en-GB" err="1"/>
              <a:t>www.apa.com.au</a:t>
            </a:r>
            <a:endParaRPr lang="en-GB"/>
          </a:p>
        </p:txBody>
      </p:sp>
      <p:sp>
        <p:nvSpPr>
          <p:cNvPr id="29" name="Freeform 28">
            <a:extLst>
              <a:ext uri="{FF2B5EF4-FFF2-40B4-BE49-F238E27FC236}">
                <a16:creationId xmlns:a16="http://schemas.microsoft.com/office/drawing/2014/main" id="{459B01ED-C77D-DA4A-85AD-786B36330A6F}"/>
              </a:ext>
            </a:extLst>
          </p:cNvPr>
          <p:cNvSpPr/>
          <p:nvPr userDrawn="1"/>
        </p:nvSpPr>
        <p:spPr>
          <a:xfrm rot="16200000">
            <a:off x="6715688" y="2065437"/>
            <a:ext cx="4220253" cy="5364872"/>
          </a:xfrm>
          <a:custGeom>
            <a:avLst/>
            <a:gdLst>
              <a:gd name="connsiteX0" fmla="*/ 4220253 w 4220253"/>
              <a:gd name="connsiteY0" fmla="*/ 751010 h 5364872"/>
              <a:gd name="connsiteX1" fmla="*/ 4220253 w 4220253"/>
              <a:gd name="connsiteY1" fmla="*/ 5364872 h 5364872"/>
              <a:gd name="connsiteX2" fmla="*/ 2609513 w 4220253"/>
              <a:gd name="connsiteY2" fmla="*/ 5095370 h 5364872"/>
              <a:gd name="connsiteX3" fmla="*/ 2609513 w 4220253"/>
              <a:gd name="connsiteY3" fmla="*/ 1911662 h 5364872"/>
              <a:gd name="connsiteX4" fmla="*/ 0 w 4220253"/>
              <a:gd name="connsiteY4" fmla="*/ 2893158 h 5364872"/>
              <a:gd name="connsiteX5" fmla="*/ 0 w 4220253"/>
              <a:gd name="connsiteY5" fmla="*/ 1177601 h 5364872"/>
              <a:gd name="connsiteX6" fmla="*/ 3128409 w 4220253"/>
              <a:gd name="connsiteY6" fmla="*/ 0 h 536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0253" h="5364872">
                <a:moveTo>
                  <a:pt x="4220253" y="751010"/>
                </a:moveTo>
                <a:lnTo>
                  <a:pt x="4220253" y="5364872"/>
                </a:lnTo>
                <a:lnTo>
                  <a:pt x="2609513" y="5095370"/>
                </a:lnTo>
                <a:lnTo>
                  <a:pt x="2609513" y="1911662"/>
                </a:lnTo>
                <a:lnTo>
                  <a:pt x="0" y="2893158"/>
                </a:lnTo>
                <a:lnTo>
                  <a:pt x="0" y="1177601"/>
                </a:lnTo>
                <a:lnTo>
                  <a:pt x="3128409" y="0"/>
                </a:lnTo>
                <a:close/>
              </a:path>
            </a:pathLst>
          </a:custGeom>
          <a:solidFill>
            <a:schemeClr val="accent2"/>
          </a:solidFill>
          <a:ln w="36027" cap="flat">
            <a:noFill/>
            <a:prstDash val="solid"/>
            <a:miter/>
          </a:ln>
        </p:spPr>
        <p:txBody>
          <a:bodyPr rtlCol="0" anchor="ctr"/>
          <a:lstStyle/>
          <a:p>
            <a:endParaRPr lang="en-AU"/>
          </a:p>
        </p:txBody>
      </p:sp>
      <p:sp>
        <p:nvSpPr>
          <p:cNvPr id="30" name="Freeform 29">
            <a:extLst>
              <a:ext uri="{FF2B5EF4-FFF2-40B4-BE49-F238E27FC236}">
                <a16:creationId xmlns:a16="http://schemas.microsoft.com/office/drawing/2014/main" id="{2E40B457-6670-DA47-94CC-0CD2C492A1DE}"/>
              </a:ext>
            </a:extLst>
          </p:cNvPr>
          <p:cNvSpPr/>
          <p:nvPr/>
        </p:nvSpPr>
        <p:spPr>
          <a:xfrm rot="16200000">
            <a:off x="7118303" y="-1752201"/>
            <a:ext cx="2637747" cy="6142148"/>
          </a:xfrm>
          <a:custGeom>
            <a:avLst/>
            <a:gdLst>
              <a:gd name="connsiteX0" fmla="*/ 2637747 w 2637747"/>
              <a:gd name="connsiteY0" fmla="*/ 0 h 6142148"/>
              <a:gd name="connsiteX1" fmla="*/ 2637747 w 2637747"/>
              <a:gd name="connsiteY1" fmla="*/ 2664845 h 6142148"/>
              <a:gd name="connsiteX2" fmla="*/ 0 w 2637747"/>
              <a:gd name="connsiteY2" fmla="*/ 6142148 h 6142148"/>
              <a:gd name="connsiteX3" fmla="*/ 0 w 2637747"/>
              <a:gd name="connsiteY3" fmla="*/ 3479476 h 6142148"/>
              <a:gd name="connsiteX4" fmla="*/ 2183688 w 2637747"/>
              <a:gd name="connsiteY4" fmla="*/ 601202 h 6142148"/>
              <a:gd name="connsiteX5" fmla="*/ 2183688 w 2637747"/>
              <a:gd name="connsiteY5" fmla="*/ 597609 h 614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7747" h="6142148">
                <a:moveTo>
                  <a:pt x="2637747" y="0"/>
                </a:moveTo>
                <a:lnTo>
                  <a:pt x="2637747" y="2664845"/>
                </a:lnTo>
                <a:lnTo>
                  <a:pt x="0" y="6142148"/>
                </a:lnTo>
                <a:lnTo>
                  <a:pt x="0" y="3479476"/>
                </a:lnTo>
                <a:lnTo>
                  <a:pt x="2183688" y="601202"/>
                </a:lnTo>
                <a:lnTo>
                  <a:pt x="2183688" y="597609"/>
                </a:lnTo>
                <a:close/>
              </a:path>
            </a:pathLst>
          </a:custGeom>
          <a:solidFill>
            <a:schemeClr val="bg1"/>
          </a:solidFill>
          <a:ln w="36027" cap="flat">
            <a:noFill/>
            <a:prstDash val="solid"/>
            <a:miter/>
          </a:ln>
        </p:spPr>
        <p:txBody>
          <a:bodyPr rtlCol="0" anchor="ctr"/>
          <a:lstStyle/>
          <a:p>
            <a:endParaRPr lang="en-AU"/>
          </a:p>
        </p:txBody>
      </p:sp>
      <p:pic>
        <p:nvPicPr>
          <p:cNvPr id="13" name="Graphic 12">
            <a:extLst>
              <a:ext uri="{FF2B5EF4-FFF2-40B4-BE49-F238E27FC236}">
                <a16:creationId xmlns:a16="http://schemas.microsoft.com/office/drawing/2014/main" id="{5033536C-ED6B-BD48-B9EF-06D21554C5E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0249" y="5716946"/>
            <a:ext cx="1144240" cy="505249"/>
          </a:xfrm>
          <a:prstGeom prst="rect">
            <a:avLst/>
          </a:prstGeom>
        </p:spPr>
      </p:pic>
    </p:spTree>
    <p:extLst>
      <p:ext uri="{BB962C8B-B14F-4D97-AF65-F5344CB8AC3E}">
        <p14:creationId xmlns:p14="http://schemas.microsoft.com/office/powerpoint/2010/main" val="7280034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4338456" y="6473152"/>
            <a:ext cx="3860800" cy="248323"/>
          </a:xfrm>
          <a:prstGeom prst="rect">
            <a:avLst/>
          </a:prstGeom>
        </p:spPr>
        <p:txBody>
          <a:bodyPr vert="horz" lIns="0" tIns="0" rIns="91440" bIns="0" rtlCol="0" anchor="ctr"/>
          <a:lstStyle>
            <a:lvl1pPr algn="ctr">
              <a:defRPr lang="en-US" sz="800" smtClean="0">
                <a:solidFill>
                  <a:schemeClr val="accent1"/>
                </a:solidFill>
              </a:defRPr>
            </a:lvl1pPr>
          </a:lstStyle>
          <a:p>
            <a:endParaRPr lang="en-AU"/>
          </a:p>
        </p:txBody>
      </p:sp>
      <p:sp>
        <p:nvSpPr>
          <p:cNvPr id="5" name="Slide Number Placeholder 4"/>
          <p:cNvSpPr>
            <a:spLocks noGrp="1"/>
          </p:cNvSpPr>
          <p:nvPr>
            <p:ph type="sldNum" sz="quarter" idx="12"/>
          </p:nvPr>
        </p:nvSpPr>
        <p:spPr/>
        <p:txBody>
          <a:bodyPr/>
          <a:lstStyle/>
          <a:p>
            <a:fld id="{D4DD9226-F8A3-234F-93ED-E7243F40B3A5}" type="slidenum">
              <a:rPr lang="en-US" smtClean="0"/>
              <a:t>‹#›</a:t>
            </a:fld>
            <a:endParaRPr lang="en-US"/>
          </a:p>
        </p:txBody>
      </p:sp>
    </p:spTree>
    <p:extLst>
      <p:ext uri="{BB962C8B-B14F-4D97-AF65-F5344CB8AC3E}">
        <p14:creationId xmlns:p14="http://schemas.microsoft.com/office/powerpoint/2010/main" val="17390470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11584AD-EBFC-45E6-AC81-DAEDA42B98CD}"/>
              </a:ext>
            </a:extLst>
          </p:cNvPr>
          <p:cNvGraphicFramePr>
            <a:graphicFrameLocks noChangeAspect="1"/>
          </p:cNvGraphicFramePr>
          <p:nvPr userDrawn="1">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3" imgW="359" imgH="360" progId="TCLayout.ActiveDocument.1">
                  <p:embed/>
                </p:oleObj>
              </mc:Choice>
              <mc:Fallback>
                <p:oleObj name="think-cell Slide" r:id="rId3" imgW="359" imgH="360" progId="TCLayout.ActiveDocument.1">
                  <p:embed/>
                  <p:pic>
                    <p:nvPicPr>
                      <p:cNvPr id="6" name="Object 5" hidden="1">
                        <a:extLst>
                          <a:ext uri="{FF2B5EF4-FFF2-40B4-BE49-F238E27FC236}">
                            <a16:creationId xmlns:a16="http://schemas.microsoft.com/office/drawing/2014/main" id="{B11584AD-EBFC-45E6-AC81-DAEDA42B98CD}"/>
                          </a:ext>
                        </a:extLst>
                      </p:cNvPr>
                      <p:cNvPicPr/>
                      <p:nvPr/>
                    </p:nvPicPr>
                    <p:blipFill>
                      <a:blip r:embed="rId4"/>
                      <a:stretch>
                        <a:fillRect/>
                      </a:stretch>
                    </p:blipFill>
                    <p:spPr>
                      <a:xfrm>
                        <a:off x="1589" y="1589"/>
                        <a:ext cx="1588" cy="1588"/>
                      </a:xfrm>
                      <a:prstGeom prst="rect">
                        <a:avLst/>
                      </a:prstGeom>
                    </p:spPr>
                  </p:pic>
                </p:oleObj>
              </mc:Fallback>
            </mc:AlternateContent>
          </a:graphicData>
        </a:graphic>
      </p:graphicFrame>
      <p:sp>
        <p:nvSpPr>
          <p:cNvPr id="43" name="Freeform 42">
            <a:extLst>
              <a:ext uri="{FF2B5EF4-FFF2-40B4-BE49-F238E27FC236}">
                <a16:creationId xmlns:a16="http://schemas.microsoft.com/office/drawing/2014/main" id="{99486DA1-EC98-4B44-8E57-90AF1B565D57}"/>
              </a:ext>
            </a:extLst>
          </p:cNvPr>
          <p:cNvSpPr/>
          <p:nvPr userDrawn="1"/>
        </p:nvSpPr>
        <p:spPr>
          <a:xfrm>
            <a:off x="0" y="614445"/>
            <a:ext cx="6989787" cy="6243556"/>
          </a:xfrm>
          <a:custGeom>
            <a:avLst/>
            <a:gdLst>
              <a:gd name="connsiteX0" fmla="*/ 6989785 w 6989786"/>
              <a:gd name="connsiteY0" fmla="*/ 0 h 6243556"/>
              <a:gd name="connsiteX1" fmla="*/ 6989786 w 6989786"/>
              <a:gd name="connsiteY1" fmla="*/ 1 h 6243556"/>
              <a:gd name="connsiteX2" fmla="*/ 4851310 w 6989786"/>
              <a:gd name="connsiteY2" fmla="*/ 2814556 h 6243556"/>
              <a:gd name="connsiteX3" fmla="*/ 6695486 w 6989786"/>
              <a:gd name="connsiteY3" fmla="*/ 2814556 h 6243556"/>
              <a:gd name="connsiteX4" fmla="*/ 6164735 w 6989786"/>
              <a:gd name="connsiteY4" fmla="*/ 3513847 h 6243556"/>
              <a:gd name="connsiteX5" fmla="*/ 4094084 w 6989786"/>
              <a:gd name="connsiteY5" fmla="*/ 6243556 h 6243556"/>
              <a:gd name="connsiteX6" fmla="*/ 928462 w 6989786"/>
              <a:gd name="connsiteY6" fmla="*/ 6243556 h 6243556"/>
              <a:gd name="connsiteX7" fmla="*/ 928462 w 6989786"/>
              <a:gd name="connsiteY7" fmla="*/ 5329772 h 6243556"/>
              <a:gd name="connsiteX8" fmla="*/ 0 w 6989786"/>
              <a:gd name="connsiteY8" fmla="*/ 5678987 h 6243556"/>
              <a:gd name="connsiteX9" fmla="*/ 0 w 6989786"/>
              <a:gd name="connsiteY9" fmla="*/ 4113627 h 6243556"/>
              <a:gd name="connsiteX10" fmla="*/ 1401797 w 6989786"/>
              <a:gd name="connsiteY10" fmla="*/ 3585959 h 6243556"/>
              <a:gd name="connsiteX11" fmla="*/ 2397774 w 6989786"/>
              <a:gd name="connsiteY11" fmla="*/ 4271028 h 6243556"/>
              <a:gd name="connsiteX12" fmla="*/ 2397774 w 6989786"/>
              <a:gd name="connsiteY12" fmla="*/ 6050896 h 6243556"/>
              <a:gd name="connsiteX13" fmla="*/ 4389727 w 6989786"/>
              <a:gd name="connsiteY13" fmla="*/ 3425345 h 6243556"/>
              <a:gd name="connsiteX14" fmla="*/ 4389727 w 6989786"/>
              <a:gd name="connsiteY14" fmla="*/ 3422067 h 624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9786" h="6243556">
                <a:moveTo>
                  <a:pt x="6989785" y="0"/>
                </a:moveTo>
                <a:lnTo>
                  <a:pt x="6989786" y="1"/>
                </a:lnTo>
                <a:lnTo>
                  <a:pt x="4851310" y="2814556"/>
                </a:lnTo>
                <a:lnTo>
                  <a:pt x="6695486" y="2814556"/>
                </a:lnTo>
                <a:lnTo>
                  <a:pt x="6164735" y="3513847"/>
                </a:lnTo>
                <a:lnTo>
                  <a:pt x="4094084" y="6243556"/>
                </a:lnTo>
                <a:lnTo>
                  <a:pt x="928462" y="6243556"/>
                </a:lnTo>
                <a:lnTo>
                  <a:pt x="928462" y="5329772"/>
                </a:lnTo>
                <a:lnTo>
                  <a:pt x="0" y="5678987"/>
                </a:lnTo>
                <a:lnTo>
                  <a:pt x="0" y="4113627"/>
                </a:lnTo>
                <a:lnTo>
                  <a:pt x="1401797" y="3585959"/>
                </a:lnTo>
                <a:lnTo>
                  <a:pt x="2397774" y="4271028"/>
                </a:lnTo>
                <a:lnTo>
                  <a:pt x="2397774" y="6050896"/>
                </a:lnTo>
                <a:lnTo>
                  <a:pt x="4389727" y="3425345"/>
                </a:lnTo>
                <a:lnTo>
                  <a:pt x="4389727" y="3422067"/>
                </a:lnTo>
                <a:close/>
              </a:path>
            </a:pathLst>
          </a:custGeom>
          <a:solidFill>
            <a:schemeClr val="bg1"/>
          </a:solidFill>
          <a:ln w="32852" cap="flat">
            <a:noFill/>
            <a:prstDash val="solid"/>
            <a:miter/>
          </a:ln>
        </p:spPr>
        <p:txBody>
          <a:bodyPr rtlCol="0" anchor="ctr"/>
          <a:lstStyle/>
          <a:p>
            <a:endParaRPr lang="en-AU" sz="1800"/>
          </a:p>
        </p:txBody>
      </p:sp>
      <p:pic>
        <p:nvPicPr>
          <p:cNvPr id="13" name="Picture 12">
            <a:extLst>
              <a:ext uri="{FF2B5EF4-FFF2-40B4-BE49-F238E27FC236}">
                <a16:creationId xmlns:a16="http://schemas.microsoft.com/office/drawing/2014/main" id="{F151DA62-1936-7C48-818C-942A33CC2960}"/>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609601" y="460840"/>
            <a:ext cx="1186019" cy="691845"/>
          </a:xfrm>
          <a:prstGeom prst="rect">
            <a:avLst/>
          </a:prstGeom>
        </p:spPr>
      </p:pic>
      <p:sp>
        <p:nvSpPr>
          <p:cNvPr id="3" name="Subtitle 2">
            <a:extLst>
              <a:ext uri="{FF2B5EF4-FFF2-40B4-BE49-F238E27FC236}">
                <a16:creationId xmlns:a16="http://schemas.microsoft.com/office/drawing/2014/main" id="{917D974E-0764-E849-A50B-2273EA414519}"/>
              </a:ext>
            </a:extLst>
          </p:cNvPr>
          <p:cNvSpPr>
            <a:spLocks noGrp="1"/>
          </p:cNvSpPr>
          <p:nvPr>
            <p:ph type="subTitle" idx="1" hasCustomPrompt="1"/>
          </p:nvPr>
        </p:nvSpPr>
        <p:spPr>
          <a:xfrm>
            <a:off x="608122" y="3829210"/>
            <a:ext cx="2973279" cy="255023"/>
          </a:xfrm>
        </p:spPr>
        <p:txBody>
          <a:bodyPr wrap="none">
            <a:noAutofit/>
          </a:bodyPr>
          <a:lstStyle>
            <a:lvl1pPr marL="0" indent="0" algn="l">
              <a:buNone/>
              <a:defRPr sz="11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Month Year</a:t>
            </a:r>
            <a:endParaRPr lang="en-AU"/>
          </a:p>
        </p:txBody>
      </p:sp>
      <p:sp>
        <p:nvSpPr>
          <p:cNvPr id="14" name="Title 13">
            <a:extLst>
              <a:ext uri="{FF2B5EF4-FFF2-40B4-BE49-F238E27FC236}">
                <a16:creationId xmlns:a16="http://schemas.microsoft.com/office/drawing/2014/main" id="{474B69FD-AE89-FA4B-A1DB-3369625F52DF}"/>
              </a:ext>
            </a:extLst>
          </p:cNvPr>
          <p:cNvSpPr>
            <a:spLocks noGrp="1"/>
          </p:cNvSpPr>
          <p:nvPr>
            <p:ph type="title" hasCustomPrompt="1"/>
          </p:nvPr>
        </p:nvSpPr>
        <p:spPr>
          <a:xfrm>
            <a:off x="608122" y="3529618"/>
            <a:ext cx="2973279" cy="255023"/>
          </a:xfrm>
        </p:spPr>
        <p:txBody>
          <a:bodyPr vert="horz" wrap="none" anchor="b">
            <a:noAutofit/>
          </a:bodyPr>
          <a:lstStyle>
            <a:lvl1pPr>
              <a:defRPr sz="1100">
                <a:solidFill>
                  <a:schemeClr val="bg1"/>
                </a:solidFill>
              </a:defRPr>
            </a:lvl1pPr>
          </a:lstStyle>
          <a:p>
            <a:r>
              <a:rPr lang="en-GB"/>
              <a:t>Presentation Details </a:t>
            </a:r>
            <a:endParaRPr lang="en-AU"/>
          </a:p>
        </p:txBody>
      </p:sp>
      <p:sp>
        <p:nvSpPr>
          <p:cNvPr id="38" name="Picture Placeholder 37">
            <a:extLst>
              <a:ext uri="{FF2B5EF4-FFF2-40B4-BE49-F238E27FC236}">
                <a16:creationId xmlns:a16="http://schemas.microsoft.com/office/drawing/2014/main" id="{53CDEEF3-6E19-8340-99A6-FC20FD8C8ECF}"/>
              </a:ext>
            </a:extLst>
          </p:cNvPr>
          <p:cNvSpPr>
            <a:spLocks noGrp="1"/>
          </p:cNvSpPr>
          <p:nvPr>
            <p:ph type="pic" sz="quarter" idx="13"/>
          </p:nvPr>
        </p:nvSpPr>
        <p:spPr>
          <a:xfrm>
            <a:off x="4094083" y="3429000"/>
            <a:ext cx="8097916" cy="3429000"/>
          </a:xfrm>
          <a:custGeom>
            <a:avLst/>
            <a:gdLst>
              <a:gd name="connsiteX0" fmla="*/ 2601402 w 8097916"/>
              <a:gd name="connsiteY0" fmla="*/ 0 h 3429000"/>
              <a:gd name="connsiteX1" fmla="*/ 8097916 w 8097916"/>
              <a:gd name="connsiteY1" fmla="*/ 0 h 3429000"/>
              <a:gd name="connsiteX2" fmla="*/ 8097916 w 8097916"/>
              <a:gd name="connsiteY2" fmla="*/ 3429000 h 3429000"/>
              <a:gd name="connsiteX3" fmla="*/ 0 w 8097916"/>
              <a:gd name="connsiteY3" fmla="*/ 3429000 h 3429000"/>
              <a:gd name="connsiteX4" fmla="*/ 2070651 w 8097916"/>
              <a:gd name="connsiteY4" fmla="*/ 699291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7916" h="3429000">
                <a:moveTo>
                  <a:pt x="2601402" y="0"/>
                </a:moveTo>
                <a:lnTo>
                  <a:pt x="8097916" y="0"/>
                </a:lnTo>
                <a:lnTo>
                  <a:pt x="8097916" y="3429000"/>
                </a:lnTo>
                <a:lnTo>
                  <a:pt x="0" y="3429000"/>
                </a:lnTo>
                <a:lnTo>
                  <a:pt x="2070651" y="699291"/>
                </a:lnTo>
                <a:close/>
              </a:path>
            </a:pathLst>
          </a:custGeom>
        </p:spPr>
        <p:txBody>
          <a:bodyPr wrap="square" anchor="ctr">
            <a:noAutofit/>
          </a:bodyPr>
          <a:lstStyle>
            <a:lvl1pPr algn="ctr">
              <a:defRPr/>
            </a:lvl1pPr>
          </a:lstStyle>
          <a:p>
            <a:r>
              <a:rPr lang="en-US"/>
              <a:t>Click icon to add picture</a:t>
            </a:r>
            <a:endParaRPr lang="en-AU"/>
          </a:p>
        </p:txBody>
      </p:sp>
      <p:sp>
        <p:nvSpPr>
          <p:cNvPr id="2" name="Rectangle 1">
            <a:extLst>
              <a:ext uri="{FF2B5EF4-FFF2-40B4-BE49-F238E27FC236}">
                <a16:creationId xmlns:a16="http://schemas.microsoft.com/office/drawing/2014/main" id="{FFB668B1-1215-4EE0-BDBA-04BDA84A5CF5}"/>
              </a:ext>
            </a:extLst>
          </p:cNvPr>
          <p:cNvSpPr/>
          <p:nvPr userDrawn="1"/>
        </p:nvSpPr>
        <p:spPr>
          <a:xfrm>
            <a:off x="4713318" y="1"/>
            <a:ext cx="7478684" cy="3424844"/>
          </a:xfrm>
          <a:prstGeom prst="rect">
            <a:avLst/>
          </a:prstGeom>
          <a:solidFill>
            <a:srgbClr val="C8102E"/>
          </a:solidFill>
        </p:spPr>
        <p:txBody>
          <a:bodyPr wrap="none" lIns="0" tIns="0" rIns="0" bIns="0" rtlCol="0" anchor="ctr">
            <a:noAutofit/>
          </a:bodyPr>
          <a:lstStyle/>
          <a:p>
            <a:pPr algn="l"/>
            <a:endParaRPr lang="en-AU" sz="1051">
              <a:solidFill>
                <a:schemeClr val="tx1">
                  <a:lumMod val="75000"/>
                  <a:lumOff val="25000"/>
                </a:schemeClr>
              </a:solidFill>
            </a:endParaRPr>
          </a:p>
        </p:txBody>
      </p:sp>
      <p:pic>
        <p:nvPicPr>
          <p:cNvPr id="4" name="Graphic 3">
            <a:extLst>
              <a:ext uri="{FF2B5EF4-FFF2-40B4-BE49-F238E27FC236}">
                <a16:creationId xmlns:a16="http://schemas.microsoft.com/office/drawing/2014/main" id="{2EF52BB2-D0CC-3C40-A5E5-D32EB4D6894F}"/>
              </a:ext>
            </a:extLst>
          </p:cNvPr>
          <p:cNvPicPr>
            <a:picLocks noChangeAspect="1"/>
          </p:cNvPicPr>
          <p:nvPr userDrawn="1"/>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72683" y="441217"/>
            <a:ext cx="1144240" cy="505249"/>
          </a:xfrm>
          <a:prstGeom prst="rect">
            <a:avLst/>
          </a:prstGeom>
        </p:spPr>
      </p:pic>
      <p:sp>
        <p:nvSpPr>
          <p:cNvPr id="5" name="Text Placeholder 4">
            <a:extLst>
              <a:ext uri="{FF2B5EF4-FFF2-40B4-BE49-F238E27FC236}">
                <a16:creationId xmlns:a16="http://schemas.microsoft.com/office/drawing/2014/main" id="{63DDA410-B988-F349-B348-9DEBD6CA2A83}"/>
              </a:ext>
            </a:extLst>
          </p:cNvPr>
          <p:cNvSpPr>
            <a:spLocks noGrp="1"/>
          </p:cNvSpPr>
          <p:nvPr>
            <p:ph type="body" sz="quarter" idx="14"/>
          </p:nvPr>
        </p:nvSpPr>
        <p:spPr>
          <a:xfrm>
            <a:off x="608014" y="1608804"/>
            <a:ext cx="5067231" cy="1802608"/>
          </a:xfrm>
        </p:spPr>
        <p:txBody>
          <a:bodyPr/>
          <a:lstStyle>
            <a:lvl1pPr>
              <a:defRPr sz="4400" b="1" baseline="0">
                <a:solidFill>
                  <a:schemeClr val="bg1"/>
                </a:solidFill>
                <a:latin typeface="+mj-lt"/>
              </a:defRPr>
            </a:lvl1pPr>
            <a:lvl2pPr>
              <a:defRPr sz="4400" baseline="0">
                <a:latin typeface="+mj-lt"/>
              </a:defRPr>
            </a:lvl2pPr>
            <a:lvl3pPr>
              <a:defRPr sz="4400" baseline="0">
                <a:latin typeface="+mj-lt"/>
              </a:defRPr>
            </a:lvl3pPr>
            <a:lvl4pPr>
              <a:defRPr sz="4400" baseline="0">
                <a:latin typeface="+mj-lt"/>
              </a:defRPr>
            </a:lvl4pPr>
            <a:lvl5pPr>
              <a:defRPr sz="4400" baseline="0">
                <a:latin typeface="+mj-lt"/>
              </a:defRPr>
            </a:lvl5pPr>
          </a:lstStyle>
          <a:p>
            <a:pPr lvl="0"/>
            <a:r>
              <a:rPr lang="en-US"/>
              <a:t>Edit Master text styles</a:t>
            </a:r>
          </a:p>
        </p:txBody>
      </p:sp>
    </p:spTree>
    <p:extLst>
      <p:ext uri="{BB962C8B-B14F-4D97-AF65-F5344CB8AC3E}">
        <p14:creationId xmlns:p14="http://schemas.microsoft.com/office/powerpoint/2010/main" val="4516443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Title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CDD3-B842-0543-A54E-0F3EE95BC2C8}"/>
              </a:ext>
            </a:extLst>
          </p:cNvPr>
          <p:cNvSpPr>
            <a:spLocks noGrp="1"/>
          </p:cNvSpPr>
          <p:nvPr>
            <p:ph type="title"/>
          </p:nvPr>
        </p:nvSpPr>
        <p:spPr>
          <a:xfrm>
            <a:off x="831850" y="768351"/>
            <a:ext cx="4926399" cy="2660651"/>
          </a:xfrm>
        </p:spPr>
        <p:txBody>
          <a:bodyPr anchor="t">
            <a:normAutofit/>
          </a:bodyPr>
          <a:lstStyle>
            <a:lvl1pPr>
              <a:defRPr sz="4400" b="1">
                <a:solidFill>
                  <a:schemeClr val="tx1"/>
                </a:solidFill>
              </a:defRPr>
            </a:lvl1pPr>
          </a:lstStyle>
          <a:p>
            <a:r>
              <a:rPr lang="en-US"/>
              <a:t>Click to edit Master title style</a:t>
            </a:r>
            <a:endParaRPr lang="en-AU"/>
          </a:p>
        </p:txBody>
      </p:sp>
      <p:sp>
        <p:nvSpPr>
          <p:cNvPr id="50" name="Freeform 49">
            <a:extLst>
              <a:ext uri="{FF2B5EF4-FFF2-40B4-BE49-F238E27FC236}">
                <a16:creationId xmlns:a16="http://schemas.microsoft.com/office/drawing/2014/main" id="{554C6C30-1F8D-D24A-813E-D99E44EDDA92}"/>
              </a:ext>
            </a:extLst>
          </p:cNvPr>
          <p:cNvSpPr/>
          <p:nvPr userDrawn="1"/>
        </p:nvSpPr>
        <p:spPr>
          <a:xfrm>
            <a:off x="0" y="11853"/>
            <a:ext cx="12185651" cy="6846147"/>
          </a:xfrm>
          <a:custGeom>
            <a:avLst/>
            <a:gdLst>
              <a:gd name="connsiteX0" fmla="*/ 11589788 w 12185650"/>
              <a:gd name="connsiteY0" fmla="*/ 0 h 6846146"/>
              <a:gd name="connsiteX1" fmla="*/ 12185650 w 12185650"/>
              <a:gd name="connsiteY1" fmla="*/ 0 h 6846146"/>
              <a:gd name="connsiteX2" fmla="*/ 12185650 w 12185650"/>
              <a:gd name="connsiteY2" fmla="*/ 6372376 h 6846146"/>
              <a:gd name="connsiteX3" fmla="*/ 11990467 w 12185650"/>
              <a:gd name="connsiteY3" fmla="*/ 6846146 h 6846146"/>
              <a:gd name="connsiteX4" fmla="*/ 9286291 w 12185650"/>
              <a:gd name="connsiteY4" fmla="*/ 6846146 h 6846146"/>
              <a:gd name="connsiteX5" fmla="*/ 6197937 w 12185650"/>
              <a:gd name="connsiteY5" fmla="*/ 6846146 h 6846146"/>
              <a:gd name="connsiteX6" fmla="*/ 5822059 w 12185650"/>
              <a:gd name="connsiteY6" fmla="*/ 5427783 h 6846146"/>
              <a:gd name="connsiteX7" fmla="*/ 3829727 w 12185650"/>
              <a:gd name="connsiteY7" fmla="*/ 6846146 h 6846146"/>
              <a:gd name="connsiteX8" fmla="*/ 0 w 12185650"/>
              <a:gd name="connsiteY8" fmla="*/ 6846146 h 6846146"/>
              <a:gd name="connsiteX9" fmla="*/ 0 w 12185650"/>
              <a:gd name="connsiteY9" fmla="*/ 5928377 h 6846146"/>
              <a:gd name="connsiteX10" fmla="*/ 5846344 w 12185650"/>
              <a:gd name="connsiteY10" fmla="*/ 1765167 h 6846146"/>
              <a:gd name="connsiteX11" fmla="*/ 8158086 w 12185650"/>
              <a:gd name="connsiteY11" fmla="*/ 2588894 h 6846146"/>
              <a:gd name="connsiteX12" fmla="*/ 9083843 w 12185650"/>
              <a:gd name="connsiteY12" fmla="*/ 6082213 h 684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5650" h="6846146">
                <a:moveTo>
                  <a:pt x="11589788" y="0"/>
                </a:moveTo>
                <a:lnTo>
                  <a:pt x="12185650" y="0"/>
                </a:lnTo>
                <a:lnTo>
                  <a:pt x="12185650" y="6372376"/>
                </a:lnTo>
                <a:lnTo>
                  <a:pt x="11990467" y="6846146"/>
                </a:lnTo>
                <a:lnTo>
                  <a:pt x="9286291" y="6846146"/>
                </a:lnTo>
                <a:lnTo>
                  <a:pt x="6197937" y="6846146"/>
                </a:lnTo>
                <a:lnTo>
                  <a:pt x="5822059" y="5427783"/>
                </a:lnTo>
                <a:lnTo>
                  <a:pt x="3829727" y="6846146"/>
                </a:lnTo>
                <a:lnTo>
                  <a:pt x="0" y="6846146"/>
                </a:lnTo>
                <a:lnTo>
                  <a:pt x="0" y="5928377"/>
                </a:lnTo>
                <a:lnTo>
                  <a:pt x="5846344" y="1765167"/>
                </a:lnTo>
                <a:lnTo>
                  <a:pt x="8158086" y="2588894"/>
                </a:lnTo>
                <a:lnTo>
                  <a:pt x="9083843" y="608221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1800"/>
          </a:p>
        </p:txBody>
      </p:sp>
      <p:sp>
        <p:nvSpPr>
          <p:cNvPr id="3" name="Text Placeholder 2">
            <a:extLst>
              <a:ext uri="{FF2B5EF4-FFF2-40B4-BE49-F238E27FC236}">
                <a16:creationId xmlns:a16="http://schemas.microsoft.com/office/drawing/2014/main" id="{4B4FA4DB-21C7-104C-A08B-2487E0475847}"/>
              </a:ext>
            </a:extLst>
          </p:cNvPr>
          <p:cNvSpPr>
            <a:spLocks noGrp="1"/>
          </p:cNvSpPr>
          <p:nvPr>
            <p:ph type="body" idx="1" hasCustomPrompt="1"/>
          </p:nvPr>
        </p:nvSpPr>
        <p:spPr>
          <a:xfrm>
            <a:off x="8394358" y="4514336"/>
            <a:ext cx="2953093" cy="1826232"/>
          </a:xfrm>
        </p:spPr>
        <p:txBody>
          <a:bodyPr anchor="b">
            <a:noAutofit/>
          </a:bodyPr>
          <a:lstStyle>
            <a:lvl1pPr marL="0" indent="0" algn="r">
              <a:buNone/>
              <a:defRPr sz="9600" b="1">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01</a:t>
            </a:r>
          </a:p>
        </p:txBody>
      </p:sp>
      <p:sp>
        <p:nvSpPr>
          <p:cNvPr id="52" name="Slide Number Placeholder 51">
            <a:extLst>
              <a:ext uri="{FF2B5EF4-FFF2-40B4-BE49-F238E27FC236}">
                <a16:creationId xmlns:a16="http://schemas.microsoft.com/office/drawing/2014/main" id="{5FC76F76-CA4E-134A-9B8B-27ECD3558821}"/>
              </a:ext>
            </a:extLst>
          </p:cNvPr>
          <p:cNvSpPr>
            <a:spLocks noGrp="1"/>
          </p:cNvSpPr>
          <p:nvPr>
            <p:ph type="sldNum" sz="quarter" idx="11"/>
          </p:nvPr>
        </p:nvSpPr>
        <p:spPr/>
        <p:txBody>
          <a:bodyPr/>
          <a:lstStyle/>
          <a:p>
            <a:fld id="{844C296D-B57D-C34D-923D-154E4CE5CC2A}" type="slidenum">
              <a:rPr lang="en-AU" smtClean="0"/>
              <a:pPr/>
              <a:t>‹#›</a:t>
            </a:fld>
            <a:endParaRPr lang="en-AU"/>
          </a:p>
        </p:txBody>
      </p:sp>
      <p:pic>
        <p:nvPicPr>
          <p:cNvPr id="5" name="Graphic 4">
            <a:extLst>
              <a:ext uri="{FF2B5EF4-FFF2-40B4-BE49-F238E27FC236}">
                <a16:creationId xmlns:a16="http://schemas.microsoft.com/office/drawing/2014/main" id="{2DF231E3-0823-E043-A99E-8E434CEF2184}"/>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849" y="6484339"/>
            <a:ext cx="584200" cy="257959"/>
          </a:xfrm>
          <a:prstGeom prst="rect">
            <a:avLst/>
          </a:prstGeom>
        </p:spPr>
      </p:pic>
      <p:sp>
        <p:nvSpPr>
          <p:cNvPr id="14" name="Footer Placeholder 7">
            <a:extLst>
              <a:ext uri="{FF2B5EF4-FFF2-40B4-BE49-F238E27FC236}">
                <a16:creationId xmlns:a16="http://schemas.microsoft.com/office/drawing/2014/main" id="{D2CD0875-5C88-3D4F-80BF-420D5A8DB79B}"/>
              </a:ext>
            </a:extLst>
          </p:cNvPr>
          <p:cNvSpPr>
            <a:spLocks noGrp="1"/>
          </p:cNvSpPr>
          <p:nvPr>
            <p:ph type="ftr" sz="quarter" idx="14"/>
          </p:nvPr>
        </p:nvSpPr>
        <p:spPr>
          <a:xfrm>
            <a:off x="1769600" y="6516916"/>
            <a:ext cx="9000000" cy="204561"/>
          </a:xfrm>
        </p:spPr>
        <p:txBody>
          <a:bodyPr/>
          <a:lstStyle>
            <a:lvl1pPr>
              <a:defRPr>
                <a:solidFill>
                  <a:schemeClr val="tx1"/>
                </a:solidFill>
              </a:defRPr>
            </a:lvl1pPr>
          </a:lstStyle>
          <a:p>
            <a:r>
              <a:rPr lang="en-AU"/>
              <a:t>Presentation Title. Change by going to Insert &gt; Header and Footer…</a:t>
            </a:r>
          </a:p>
        </p:txBody>
      </p:sp>
    </p:spTree>
    <p:extLst>
      <p:ext uri="{BB962C8B-B14F-4D97-AF65-F5344CB8AC3E}">
        <p14:creationId xmlns:p14="http://schemas.microsoft.com/office/powerpoint/2010/main" val="1986857088"/>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Title Orang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CDD3-B842-0543-A54E-0F3EE95BC2C8}"/>
              </a:ext>
            </a:extLst>
          </p:cNvPr>
          <p:cNvSpPr>
            <a:spLocks noGrp="1"/>
          </p:cNvSpPr>
          <p:nvPr>
            <p:ph type="title"/>
          </p:nvPr>
        </p:nvSpPr>
        <p:spPr>
          <a:xfrm>
            <a:off x="831850" y="768351"/>
            <a:ext cx="4926399" cy="2660651"/>
          </a:xfrm>
        </p:spPr>
        <p:txBody>
          <a:bodyPr anchor="t">
            <a:normAutofit/>
          </a:bodyPr>
          <a:lstStyle>
            <a:lvl1pPr>
              <a:defRPr sz="4400" b="1">
                <a:solidFill>
                  <a:schemeClr val="tx1"/>
                </a:solidFill>
              </a:defRPr>
            </a:lvl1pPr>
          </a:lstStyle>
          <a:p>
            <a:r>
              <a:rPr lang="en-US"/>
              <a:t>Click to edit Master title style</a:t>
            </a:r>
            <a:endParaRPr lang="en-AU"/>
          </a:p>
        </p:txBody>
      </p:sp>
      <p:sp>
        <p:nvSpPr>
          <p:cNvPr id="50" name="Freeform 49">
            <a:extLst>
              <a:ext uri="{FF2B5EF4-FFF2-40B4-BE49-F238E27FC236}">
                <a16:creationId xmlns:a16="http://schemas.microsoft.com/office/drawing/2014/main" id="{554C6C30-1F8D-D24A-813E-D99E44EDDA92}"/>
              </a:ext>
            </a:extLst>
          </p:cNvPr>
          <p:cNvSpPr/>
          <p:nvPr userDrawn="1"/>
        </p:nvSpPr>
        <p:spPr>
          <a:xfrm>
            <a:off x="0" y="11853"/>
            <a:ext cx="12185651" cy="6846147"/>
          </a:xfrm>
          <a:custGeom>
            <a:avLst/>
            <a:gdLst>
              <a:gd name="connsiteX0" fmla="*/ 11589788 w 12185650"/>
              <a:gd name="connsiteY0" fmla="*/ 0 h 6846146"/>
              <a:gd name="connsiteX1" fmla="*/ 12185650 w 12185650"/>
              <a:gd name="connsiteY1" fmla="*/ 0 h 6846146"/>
              <a:gd name="connsiteX2" fmla="*/ 12185650 w 12185650"/>
              <a:gd name="connsiteY2" fmla="*/ 6372376 h 6846146"/>
              <a:gd name="connsiteX3" fmla="*/ 11990467 w 12185650"/>
              <a:gd name="connsiteY3" fmla="*/ 6846146 h 6846146"/>
              <a:gd name="connsiteX4" fmla="*/ 9286291 w 12185650"/>
              <a:gd name="connsiteY4" fmla="*/ 6846146 h 6846146"/>
              <a:gd name="connsiteX5" fmla="*/ 6197937 w 12185650"/>
              <a:gd name="connsiteY5" fmla="*/ 6846146 h 6846146"/>
              <a:gd name="connsiteX6" fmla="*/ 5822059 w 12185650"/>
              <a:gd name="connsiteY6" fmla="*/ 5427783 h 6846146"/>
              <a:gd name="connsiteX7" fmla="*/ 3829727 w 12185650"/>
              <a:gd name="connsiteY7" fmla="*/ 6846146 h 6846146"/>
              <a:gd name="connsiteX8" fmla="*/ 0 w 12185650"/>
              <a:gd name="connsiteY8" fmla="*/ 6846146 h 6846146"/>
              <a:gd name="connsiteX9" fmla="*/ 0 w 12185650"/>
              <a:gd name="connsiteY9" fmla="*/ 5928377 h 6846146"/>
              <a:gd name="connsiteX10" fmla="*/ 5846344 w 12185650"/>
              <a:gd name="connsiteY10" fmla="*/ 1765167 h 6846146"/>
              <a:gd name="connsiteX11" fmla="*/ 8158086 w 12185650"/>
              <a:gd name="connsiteY11" fmla="*/ 2588894 h 6846146"/>
              <a:gd name="connsiteX12" fmla="*/ 9083843 w 12185650"/>
              <a:gd name="connsiteY12" fmla="*/ 6082213 h 684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5650" h="6846146">
                <a:moveTo>
                  <a:pt x="11589788" y="0"/>
                </a:moveTo>
                <a:lnTo>
                  <a:pt x="12185650" y="0"/>
                </a:lnTo>
                <a:lnTo>
                  <a:pt x="12185650" y="6372376"/>
                </a:lnTo>
                <a:lnTo>
                  <a:pt x="11990467" y="6846146"/>
                </a:lnTo>
                <a:lnTo>
                  <a:pt x="9286291" y="6846146"/>
                </a:lnTo>
                <a:lnTo>
                  <a:pt x="6197937" y="6846146"/>
                </a:lnTo>
                <a:lnTo>
                  <a:pt x="5822059" y="5427783"/>
                </a:lnTo>
                <a:lnTo>
                  <a:pt x="3829727" y="6846146"/>
                </a:lnTo>
                <a:lnTo>
                  <a:pt x="0" y="6846146"/>
                </a:lnTo>
                <a:lnTo>
                  <a:pt x="0" y="5928377"/>
                </a:lnTo>
                <a:lnTo>
                  <a:pt x="5846344" y="1765167"/>
                </a:lnTo>
                <a:lnTo>
                  <a:pt x="8158086" y="2588894"/>
                </a:lnTo>
                <a:lnTo>
                  <a:pt x="9083843" y="608221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1800"/>
          </a:p>
        </p:txBody>
      </p:sp>
      <p:sp>
        <p:nvSpPr>
          <p:cNvPr id="3" name="Text Placeholder 2">
            <a:extLst>
              <a:ext uri="{FF2B5EF4-FFF2-40B4-BE49-F238E27FC236}">
                <a16:creationId xmlns:a16="http://schemas.microsoft.com/office/drawing/2014/main" id="{4B4FA4DB-21C7-104C-A08B-2487E0475847}"/>
              </a:ext>
            </a:extLst>
          </p:cNvPr>
          <p:cNvSpPr>
            <a:spLocks noGrp="1"/>
          </p:cNvSpPr>
          <p:nvPr>
            <p:ph type="body" idx="1" hasCustomPrompt="1"/>
          </p:nvPr>
        </p:nvSpPr>
        <p:spPr>
          <a:xfrm>
            <a:off x="8394358" y="4514336"/>
            <a:ext cx="2953093" cy="1826232"/>
          </a:xfrm>
        </p:spPr>
        <p:txBody>
          <a:bodyPr anchor="b">
            <a:noAutofit/>
          </a:bodyPr>
          <a:lstStyle>
            <a:lvl1pPr marL="0" indent="0" algn="r">
              <a:buNone/>
              <a:defRPr sz="9600" b="1">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01</a:t>
            </a:r>
          </a:p>
        </p:txBody>
      </p:sp>
      <p:sp>
        <p:nvSpPr>
          <p:cNvPr id="52" name="Slide Number Placeholder 51">
            <a:extLst>
              <a:ext uri="{FF2B5EF4-FFF2-40B4-BE49-F238E27FC236}">
                <a16:creationId xmlns:a16="http://schemas.microsoft.com/office/drawing/2014/main" id="{5FC76F76-CA4E-134A-9B8B-27ECD3558821}"/>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4" name="Footer Placeholder 7">
            <a:extLst>
              <a:ext uri="{FF2B5EF4-FFF2-40B4-BE49-F238E27FC236}">
                <a16:creationId xmlns:a16="http://schemas.microsoft.com/office/drawing/2014/main" id="{04336C82-6851-354B-94B9-BA9E50C91169}"/>
              </a:ext>
            </a:extLst>
          </p:cNvPr>
          <p:cNvSpPr>
            <a:spLocks noGrp="1"/>
          </p:cNvSpPr>
          <p:nvPr>
            <p:ph type="ftr" sz="quarter" idx="14"/>
          </p:nvPr>
        </p:nvSpPr>
        <p:spPr>
          <a:xfrm>
            <a:off x="1769600" y="6516916"/>
            <a:ext cx="9000000" cy="204561"/>
          </a:xfrm>
        </p:spPr>
        <p:txBody>
          <a:bodyPr/>
          <a:lstStyle>
            <a:lvl1pPr>
              <a:defRPr>
                <a:solidFill>
                  <a:schemeClr val="tx1"/>
                </a:solidFill>
              </a:defRPr>
            </a:lvl1pPr>
          </a:lstStyle>
          <a:p>
            <a:r>
              <a:rPr lang="en-AU"/>
              <a:t>Presentation Title. Change by going to Insert &gt; Header and Footer…</a:t>
            </a:r>
          </a:p>
        </p:txBody>
      </p:sp>
      <p:pic>
        <p:nvPicPr>
          <p:cNvPr id="16" name="Graphic 15">
            <a:extLst>
              <a:ext uri="{FF2B5EF4-FFF2-40B4-BE49-F238E27FC236}">
                <a16:creationId xmlns:a16="http://schemas.microsoft.com/office/drawing/2014/main" id="{4F823369-D1C1-ED40-B102-AFA9B613C652}"/>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849" y="6484339"/>
            <a:ext cx="584200" cy="257959"/>
          </a:xfrm>
          <a:prstGeom prst="rect">
            <a:avLst/>
          </a:prstGeom>
        </p:spPr>
      </p:pic>
    </p:spTree>
    <p:extLst>
      <p:ext uri="{BB962C8B-B14F-4D97-AF65-F5344CB8AC3E}">
        <p14:creationId xmlns:p14="http://schemas.microsoft.com/office/powerpoint/2010/main" val="2339065684"/>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Title Green">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CDD3-B842-0543-A54E-0F3EE95BC2C8}"/>
              </a:ext>
            </a:extLst>
          </p:cNvPr>
          <p:cNvSpPr>
            <a:spLocks noGrp="1"/>
          </p:cNvSpPr>
          <p:nvPr>
            <p:ph type="title"/>
          </p:nvPr>
        </p:nvSpPr>
        <p:spPr>
          <a:xfrm>
            <a:off x="831850" y="768351"/>
            <a:ext cx="4926399" cy="2660651"/>
          </a:xfrm>
        </p:spPr>
        <p:txBody>
          <a:bodyPr anchor="t">
            <a:normAutofit/>
          </a:bodyPr>
          <a:lstStyle>
            <a:lvl1pPr>
              <a:defRPr sz="4400" b="1">
                <a:solidFill>
                  <a:schemeClr val="tx1"/>
                </a:solidFill>
              </a:defRPr>
            </a:lvl1pPr>
          </a:lstStyle>
          <a:p>
            <a:r>
              <a:rPr lang="en-US"/>
              <a:t>Click to edit Master title style</a:t>
            </a:r>
            <a:endParaRPr lang="en-AU"/>
          </a:p>
        </p:txBody>
      </p:sp>
      <p:sp>
        <p:nvSpPr>
          <p:cNvPr id="50" name="Freeform 49">
            <a:extLst>
              <a:ext uri="{FF2B5EF4-FFF2-40B4-BE49-F238E27FC236}">
                <a16:creationId xmlns:a16="http://schemas.microsoft.com/office/drawing/2014/main" id="{554C6C30-1F8D-D24A-813E-D99E44EDDA92}"/>
              </a:ext>
            </a:extLst>
          </p:cNvPr>
          <p:cNvSpPr/>
          <p:nvPr userDrawn="1"/>
        </p:nvSpPr>
        <p:spPr>
          <a:xfrm>
            <a:off x="0" y="11853"/>
            <a:ext cx="12185651" cy="6846147"/>
          </a:xfrm>
          <a:custGeom>
            <a:avLst/>
            <a:gdLst>
              <a:gd name="connsiteX0" fmla="*/ 11589788 w 12185650"/>
              <a:gd name="connsiteY0" fmla="*/ 0 h 6846146"/>
              <a:gd name="connsiteX1" fmla="*/ 12185650 w 12185650"/>
              <a:gd name="connsiteY1" fmla="*/ 0 h 6846146"/>
              <a:gd name="connsiteX2" fmla="*/ 12185650 w 12185650"/>
              <a:gd name="connsiteY2" fmla="*/ 6372376 h 6846146"/>
              <a:gd name="connsiteX3" fmla="*/ 11990467 w 12185650"/>
              <a:gd name="connsiteY3" fmla="*/ 6846146 h 6846146"/>
              <a:gd name="connsiteX4" fmla="*/ 9286291 w 12185650"/>
              <a:gd name="connsiteY4" fmla="*/ 6846146 h 6846146"/>
              <a:gd name="connsiteX5" fmla="*/ 6197937 w 12185650"/>
              <a:gd name="connsiteY5" fmla="*/ 6846146 h 6846146"/>
              <a:gd name="connsiteX6" fmla="*/ 5822059 w 12185650"/>
              <a:gd name="connsiteY6" fmla="*/ 5427783 h 6846146"/>
              <a:gd name="connsiteX7" fmla="*/ 3829727 w 12185650"/>
              <a:gd name="connsiteY7" fmla="*/ 6846146 h 6846146"/>
              <a:gd name="connsiteX8" fmla="*/ 0 w 12185650"/>
              <a:gd name="connsiteY8" fmla="*/ 6846146 h 6846146"/>
              <a:gd name="connsiteX9" fmla="*/ 0 w 12185650"/>
              <a:gd name="connsiteY9" fmla="*/ 5928377 h 6846146"/>
              <a:gd name="connsiteX10" fmla="*/ 5846344 w 12185650"/>
              <a:gd name="connsiteY10" fmla="*/ 1765167 h 6846146"/>
              <a:gd name="connsiteX11" fmla="*/ 8158086 w 12185650"/>
              <a:gd name="connsiteY11" fmla="*/ 2588894 h 6846146"/>
              <a:gd name="connsiteX12" fmla="*/ 9083843 w 12185650"/>
              <a:gd name="connsiteY12" fmla="*/ 6082213 h 684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5650" h="6846146">
                <a:moveTo>
                  <a:pt x="11589788" y="0"/>
                </a:moveTo>
                <a:lnTo>
                  <a:pt x="12185650" y="0"/>
                </a:lnTo>
                <a:lnTo>
                  <a:pt x="12185650" y="6372376"/>
                </a:lnTo>
                <a:lnTo>
                  <a:pt x="11990467" y="6846146"/>
                </a:lnTo>
                <a:lnTo>
                  <a:pt x="9286291" y="6846146"/>
                </a:lnTo>
                <a:lnTo>
                  <a:pt x="6197937" y="6846146"/>
                </a:lnTo>
                <a:lnTo>
                  <a:pt x="5822059" y="5427783"/>
                </a:lnTo>
                <a:lnTo>
                  <a:pt x="3829727" y="6846146"/>
                </a:lnTo>
                <a:lnTo>
                  <a:pt x="0" y="6846146"/>
                </a:lnTo>
                <a:lnTo>
                  <a:pt x="0" y="5928377"/>
                </a:lnTo>
                <a:lnTo>
                  <a:pt x="5846344" y="1765167"/>
                </a:lnTo>
                <a:lnTo>
                  <a:pt x="8158086" y="2588894"/>
                </a:lnTo>
                <a:lnTo>
                  <a:pt x="9083843" y="608221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1800"/>
          </a:p>
        </p:txBody>
      </p:sp>
      <p:sp>
        <p:nvSpPr>
          <p:cNvPr id="3" name="Text Placeholder 2">
            <a:extLst>
              <a:ext uri="{FF2B5EF4-FFF2-40B4-BE49-F238E27FC236}">
                <a16:creationId xmlns:a16="http://schemas.microsoft.com/office/drawing/2014/main" id="{4B4FA4DB-21C7-104C-A08B-2487E0475847}"/>
              </a:ext>
            </a:extLst>
          </p:cNvPr>
          <p:cNvSpPr>
            <a:spLocks noGrp="1"/>
          </p:cNvSpPr>
          <p:nvPr>
            <p:ph type="body" idx="1" hasCustomPrompt="1"/>
          </p:nvPr>
        </p:nvSpPr>
        <p:spPr>
          <a:xfrm>
            <a:off x="8394358" y="4514336"/>
            <a:ext cx="2953093" cy="1826232"/>
          </a:xfrm>
        </p:spPr>
        <p:txBody>
          <a:bodyPr anchor="b">
            <a:noAutofit/>
          </a:bodyPr>
          <a:lstStyle>
            <a:lvl1pPr marL="0" indent="0" algn="r">
              <a:buNone/>
              <a:defRPr sz="9600" b="1">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01</a:t>
            </a:r>
          </a:p>
        </p:txBody>
      </p:sp>
      <p:sp>
        <p:nvSpPr>
          <p:cNvPr id="52" name="Slide Number Placeholder 51">
            <a:extLst>
              <a:ext uri="{FF2B5EF4-FFF2-40B4-BE49-F238E27FC236}">
                <a16:creationId xmlns:a16="http://schemas.microsoft.com/office/drawing/2014/main" id="{5FC76F76-CA4E-134A-9B8B-27ECD3558821}"/>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6" name="Footer Placeholder 7">
            <a:extLst>
              <a:ext uri="{FF2B5EF4-FFF2-40B4-BE49-F238E27FC236}">
                <a16:creationId xmlns:a16="http://schemas.microsoft.com/office/drawing/2014/main" id="{80ADB473-B5C0-0847-AC6C-3F758C70981D}"/>
              </a:ext>
            </a:extLst>
          </p:cNvPr>
          <p:cNvSpPr>
            <a:spLocks noGrp="1"/>
          </p:cNvSpPr>
          <p:nvPr>
            <p:ph type="ftr" sz="quarter" idx="14"/>
          </p:nvPr>
        </p:nvSpPr>
        <p:spPr>
          <a:xfrm>
            <a:off x="1769600" y="6516916"/>
            <a:ext cx="9000000" cy="204561"/>
          </a:xfrm>
        </p:spPr>
        <p:txBody>
          <a:bodyPr/>
          <a:lstStyle>
            <a:lvl1pPr>
              <a:defRPr>
                <a:solidFill>
                  <a:schemeClr val="tx1"/>
                </a:solidFill>
              </a:defRPr>
            </a:lvl1pPr>
          </a:lstStyle>
          <a:p>
            <a:r>
              <a:rPr lang="en-AU"/>
              <a:t>Presentation Title. Change by going to Insert &gt; Header and Footer…</a:t>
            </a:r>
          </a:p>
        </p:txBody>
      </p:sp>
      <p:pic>
        <p:nvPicPr>
          <p:cNvPr id="17" name="Graphic 16">
            <a:extLst>
              <a:ext uri="{FF2B5EF4-FFF2-40B4-BE49-F238E27FC236}">
                <a16:creationId xmlns:a16="http://schemas.microsoft.com/office/drawing/2014/main" id="{EC63E39C-56BC-6846-B2BA-029F221DD582}"/>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849" y="6484339"/>
            <a:ext cx="584200" cy="257959"/>
          </a:xfrm>
          <a:prstGeom prst="rect">
            <a:avLst/>
          </a:prstGeom>
        </p:spPr>
      </p:pic>
    </p:spTree>
    <p:extLst>
      <p:ext uri="{BB962C8B-B14F-4D97-AF65-F5344CB8AC3E}">
        <p14:creationId xmlns:p14="http://schemas.microsoft.com/office/powerpoint/2010/main" val="4247467669"/>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Title LightRe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CDD3-B842-0543-A54E-0F3EE95BC2C8}"/>
              </a:ext>
            </a:extLst>
          </p:cNvPr>
          <p:cNvSpPr>
            <a:spLocks noGrp="1"/>
          </p:cNvSpPr>
          <p:nvPr>
            <p:ph type="title"/>
          </p:nvPr>
        </p:nvSpPr>
        <p:spPr>
          <a:xfrm>
            <a:off x="831850" y="768351"/>
            <a:ext cx="4926399" cy="2660651"/>
          </a:xfrm>
        </p:spPr>
        <p:txBody>
          <a:bodyPr anchor="t">
            <a:normAutofit/>
          </a:bodyPr>
          <a:lstStyle>
            <a:lvl1pPr>
              <a:defRPr sz="4400" b="1">
                <a:solidFill>
                  <a:schemeClr val="accent1"/>
                </a:solidFill>
              </a:defRPr>
            </a:lvl1pPr>
          </a:lstStyle>
          <a:p>
            <a:r>
              <a:rPr lang="en-US"/>
              <a:t>Click to edit Master title style</a:t>
            </a:r>
            <a:endParaRPr lang="en-AU"/>
          </a:p>
        </p:txBody>
      </p:sp>
      <p:sp>
        <p:nvSpPr>
          <p:cNvPr id="50" name="Freeform 49">
            <a:extLst>
              <a:ext uri="{FF2B5EF4-FFF2-40B4-BE49-F238E27FC236}">
                <a16:creationId xmlns:a16="http://schemas.microsoft.com/office/drawing/2014/main" id="{554C6C30-1F8D-D24A-813E-D99E44EDDA92}"/>
              </a:ext>
            </a:extLst>
          </p:cNvPr>
          <p:cNvSpPr/>
          <p:nvPr userDrawn="1"/>
        </p:nvSpPr>
        <p:spPr>
          <a:xfrm>
            <a:off x="0" y="11853"/>
            <a:ext cx="12185651" cy="6846147"/>
          </a:xfrm>
          <a:custGeom>
            <a:avLst/>
            <a:gdLst>
              <a:gd name="connsiteX0" fmla="*/ 11589788 w 12185650"/>
              <a:gd name="connsiteY0" fmla="*/ 0 h 6846146"/>
              <a:gd name="connsiteX1" fmla="*/ 12185650 w 12185650"/>
              <a:gd name="connsiteY1" fmla="*/ 0 h 6846146"/>
              <a:gd name="connsiteX2" fmla="*/ 12185650 w 12185650"/>
              <a:gd name="connsiteY2" fmla="*/ 6372376 h 6846146"/>
              <a:gd name="connsiteX3" fmla="*/ 11990467 w 12185650"/>
              <a:gd name="connsiteY3" fmla="*/ 6846146 h 6846146"/>
              <a:gd name="connsiteX4" fmla="*/ 9286291 w 12185650"/>
              <a:gd name="connsiteY4" fmla="*/ 6846146 h 6846146"/>
              <a:gd name="connsiteX5" fmla="*/ 6197937 w 12185650"/>
              <a:gd name="connsiteY5" fmla="*/ 6846146 h 6846146"/>
              <a:gd name="connsiteX6" fmla="*/ 5822059 w 12185650"/>
              <a:gd name="connsiteY6" fmla="*/ 5427783 h 6846146"/>
              <a:gd name="connsiteX7" fmla="*/ 3829727 w 12185650"/>
              <a:gd name="connsiteY7" fmla="*/ 6846146 h 6846146"/>
              <a:gd name="connsiteX8" fmla="*/ 0 w 12185650"/>
              <a:gd name="connsiteY8" fmla="*/ 6846146 h 6846146"/>
              <a:gd name="connsiteX9" fmla="*/ 0 w 12185650"/>
              <a:gd name="connsiteY9" fmla="*/ 5928377 h 6846146"/>
              <a:gd name="connsiteX10" fmla="*/ 5846344 w 12185650"/>
              <a:gd name="connsiteY10" fmla="*/ 1765167 h 6846146"/>
              <a:gd name="connsiteX11" fmla="*/ 8158086 w 12185650"/>
              <a:gd name="connsiteY11" fmla="*/ 2588894 h 6846146"/>
              <a:gd name="connsiteX12" fmla="*/ 9083843 w 12185650"/>
              <a:gd name="connsiteY12" fmla="*/ 6082213 h 684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5650" h="6846146">
                <a:moveTo>
                  <a:pt x="11589788" y="0"/>
                </a:moveTo>
                <a:lnTo>
                  <a:pt x="12185650" y="0"/>
                </a:lnTo>
                <a:lnTo>
                  <a:pt x="12185650" y="6372376"/>
                </a:lnTo>
                <a:lnTo>
                  <a:pt x="11990467" y="6846146"/>
                </a:lnTo>
                <a:lnTo>
                  <a:pt x="9286291" y="6846146"/>
                </a:lnTo>
                <a:lnTo>
                  <a:pt x="6197937" y="6846146"/>
                </a:lnTo>
                <a:lnTo>
                  <a:pt x="5822059" y="5427783"/>
                </a:lnTo>
                <a:lnTo>
                  <a:pt x="3829727" y="6846146"/>
                </a:lnTo>
                <a:lnTo>
                  <a:pt x="0" y="6846146"/>
                </a:lnTo>
                <a:lnTo>
                  <a:pt x="0" y="5928377"/>
                </a:lnTo>
                <a:lnTo>
                  <a:pt x="5846344" y="1765167"/>
                </a:lnTo>
                <a:lnTo>
                  <a:pt x="8158086" y="2588894"/>
                </a:lnTo>
                <a:lnTo>
                  <a:pt x="9083843" y="60822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1800"/>
          </a:p>
        </p:txBody>
      </p:sp>
      <p:sp>
        <p:nvSpPr>
          <p:cNvPr id="3" name="Text Placeholder 2">
            <a:extLst>
              <a:ext uri="{FF2B5EF4-FFF2-40B4-BE49-F238E27FC236}">
                <a16:creationId xmlns:a16="http://schemas.microsoft.com/office/drawing/2014/main" id="{4B4FA4DB-21C7-104C-A08B-2487E0475847}"/>
              </a:ext>
            </a:extLst>
          </p:cNvPr>
          <p:cNvSpPr>
            <a:spLocks noGrp="1"/>
          </p:cNvSpPr>
          <p:nvPr>
            <p:ph type="body" idx="1" hasCustomPrompt="1"/>
          </p:nvPr>
        </p:nvSpPr>
        <p:spPr>
          <a:xfrm>
            <a:off x="8394358" y="4514336"/>
            <a:ext cx="2953093" cy="1826232"/>
          </a:xfrm>
        </p:spPr>
        <p:txBody>
          <a:bodyPr anchor="b">
            <a:noAutofit/>
          </a:bodyPr>
          <a:lstStyle>
            <a:lvl1pPr marL="0" indent="0" algn="r">
              <a:buNone/>
              <a:defRPr sz="9600" b="1">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01</a:t>
            </a:r>
          </a:p>
        </p:txBody>
      </p:sp>
      <p:sp>
        <p:nvSpPr>
          <p:cNvPr id="52" name="Slide Number Placeholder 51">
            <a:extLst>
              <a:ext uri="{FF2B5EF4-FFF2-40B4-BE49-F238E27FC236}">
                <a16:creationId xmlns:a16="http://schemas.microsoft.com/office/drawing/2014/main" id="{5FC76F76-CA4E-134A-9B8B-27ECD3558821}"/>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4" name="Footer Placeholder 7">
            <a:extLst>
              <a:ext uri="{FF2B5EF4-FFF2-40B4-BE49-F238E27FC236}">
                <a16:creationId xmlns:a16="http://schemas.microsoft.com/office/drawing/2014/main" id="{DAB93581-B312-9343-9B6E-7939D28F39A2}"/>
              </a:ext>
            </a:extLst>
          </p:cNvPr>
          <p:cNvSpPr>
            <a:spLocks noGrp="1"/>
          </p:cNvSpPr>
          <p:nvPr>
            <p:ph type="ftr" sz="quarter" idx="14"/>
          </p:nvPr>
        </p:nvSpPr>
        <p:spPr>
          <a:xfrm>
            <a:off x="1769600" y="6516916"/>
            <a:ext cx="9000000" cy="204561"/>
          </a:xfrm>
        </p:spPr>
        <p:txBody>
          <a:bodyPr/>
          <a:lstStyle>
            <a:lvl1pPr>
              <a:defRPr>
                <a:solidFill>
                  <a:schemeClr val="tx1"/>
                </a:solidFill>
              </a:defRPr>
            </a:lvl1pPr>
          </a:lstStyle>
          <a:p>
            <a:r>
              <a:rPr lang="en-AU"/>
              <a:t>Presentation Title. Change by going to Insert &gt; Header and Footer…</a:t>
            </a:r>
          </a:p>
        </p:txBody>
      </p:sp>
      <p:pic>
        <p:nvPicPr>
          <p:cNvPr id="15" name="Graphic 14">
            <a:extLst>
              <a:ext uri="{FF2B5EF4-FFF2-40B4-BE49-F238E27FC236}">
                <a16:creationId xmlns:a16="http://schemas.microsoft.com/office/drawing/2014/main" id="{26E908C2-D526-FD49-B055-2BE51A77B3C0}"/>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849" y="6484339"/>
            <a:ext cx="584200" cy="257959"/>
          </a:xfrm>
          <a:prstGeom prst="rect">
            <a:avLst/>
          </a:prstGeom>
        </p:spPr>
      </p:pic>
    </p:spTree>
    <p:extLst>
      <p:ext uri="{BB962C8B-B14F-4D97-AF65-F5344CB8AC3E}">
        <p14:creationId xmlns:p14="http://schemas.microsoft.com/office/powerpoint/2010/main" val="1920469007"/>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Title LightRe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CDD3-B842-0543-A54E-0F3EE95BC2C8}"/>
              </a:ext>
            </a:extLst>
          </p:cNvPr>
          <p:cNvSpPr>
            <a:spLocks noGrp="1"/>
          </p:cNvSpPr>
          <p:nvPr>
            <p:ph type="title"/>
          </p:nvPr>
        </p:nvSpPr>
        <p:spPr>
          <a:xfrm>
            <a:off x="831849" y="768351"/>
            <a:ext cx="4926399" cy="2660650"/>
          </a:xfrm>
        </p:spPr>
        <p:txBody>
          <a:bodyPr anchor="t">
            <a:normAutofit/>
          </a:bodyPr>
          <a:lstStyle>
            <a:lvl1pPr>
              <a:defRPr sz="4400" b="1">
                <a:solidFill>
                  <a:schemeClr val="accent1"/>
                </a:solidFill>
              </a:defRPr>
            </a:lvl1pPr>
          </a:lstStyle>
          <a:p>
            <a:r>
              <a:rPr lang="en-US"/>
              <a:t>Click to edit Master title style</a:t>
            </a:r>
            <a:endParaRPr lang="en-AU"/>
          </a:p>
        </p:txBody>
      </p:sp>
      <p:sp>
        <p:nvSpPr>
          <p:cNvPr id="50" name="Freeform 49">
            <a:extLst>
              <a:ext uri="{FF2B5EF4-FFF2-40B4-BE49-F238E27FC236}">
                <a16:creationId xmlns:a16="http://schemas.microsoft.com/office/drawing/2014/main" id="{554C6C30-1F8D-D24A-813E-D99E44EDDA92}"/>
              </a:ext>
            </a:extLst>
          </p:cNvPr>
          <p:cNvSpPr/>
          <p:nvPr userDrawn="1"/>
        </p:nvSpPr>
        <p:spPr>
          <a:xfrm>
            <a:off x="0" y="11853"/>
            <a:ext cx="12185650" cy="6846146"/>
          </a:xfrm>
          <a:custGeom>
            <a:avLst/>
            <a:gdLst>
              <a:gd name="connsiteX0" fmla="*/ 11589788 w 12185650"/>
              <a:gd name="connsiteY0" fmla="*/ 0 h 6846146"/>
              <a:gd name="connsiteX1" fmla="*/ 12185650 w 12185650"/>
              <a:gd name="connsiteY1" fmla="*/ 0 h 6846146"/>
              <a:gd name="connsiteX2" fmla="*/ 12185650 w 12185650"/>
              <a:gd name="connsiteY2" fmla="*/ 6372376 h 6846146"/>
              <a:gd name="connsiteX3" fmla="*/ 11990467 w 12185650"/>
              <a:gd name="connsiteY3" fmla="*/ 6846146 h 6846146"/>
              <a:gd name="connsiteX4" fmla="*/ 9286291 w 12185650"/>
              <a:gd name="connsiteY4" fmla="*/ 6846146 h 6846146"/>
              <a:gd name="connsiteX5" fmla="*/ 6197937 w 12185650"/>
              <a:gd name="connsiteY5" fmla="*/ 6846146 h 6846146"/>
              <a:gd name="connsiteX6" fmla="*/ 5822059 w 12185650"/>
              <a:gd name="connsiteY6" fmla="*/ 5427783 h 6846146"/>
              <a:gd name="connsiteX7" fmla="*/ 3829727 w 12185650"/>
              <a:gd name="connsiteY7" fmla="*/ 6846146 h 6846146"/>
              <a:gd name="connsiteX8" fmla="*/ 0 w 12185650"/>
              <a:gd name="connsiteY8" fmla="*/ 6846146 h 6846146"/>
              <a:gd name="connsiteX9" fmla="*/ 0 w 12185650"/>
              <a:gd name="connsiteY9" fmla="*/ 5928377 h 6846146"/>
              <a:gd name="connsiteX10" fmla="*/ 5846344 w 12185650"/>
              <a:gd name="connsiteY10" fmla="*/ 1765167 h 6846146"/>
              <a:gd name="connsiteX11" fmla="*/ 8158086 w 12185650"/>
              <a:gd name="connsiteY11" fmla="*/ 2588894 h 6846146"/>
              <a:gd name="connsiteX12" fmla="*/ 9083843 w 12185650"/>
              <a:gd name="connsiteY12" fmla="*/ 6082213 h 684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5650" h="6846146">
                <a:moveTo>
                  <a:pt x="11589788" y="0"/>
                </a:moveTo>
                <a:lnTo>
                  <a:pt x="12185650" y="0"/>
                </a:lnTo>
                <a:lnTo>
                  <a:pt x="12185650" y="6372376"/>
                </a:lnTo>
                <a:lnTo>
                  <a:pt x="11990467" y="6846146"/>
                </a:lnTo>
                <a:lnTo>
                  <a:pt x="9286291" y="6846146"/>
                </a:lnTo>
                <a:lnTo>
                  <a:pt x="6197937" y="6846146"/>
                </a:lnTo>
                <a:lnTo>
                  <a:pt x="5822059" y="5427783"/>
                </a:lnTo>
                <a:lnTo>
                  <a:pt x="3829727" y="6846146"/>
                </a:lnTo>
                <a:lnTo>
                  <a:pt x="0" y="6846146"/>
                </a:lnTo>
                <a:lnTo>
                  <a:pt x="0" y="5928377"/>
                </a:lnTo>
                <a:lnTo>
                  <a:pt x="5846344" y="1765167"/>
                </a:lnTo>
                <a:lnTo>
                  <a:pt x="8158086" y="2588894"/>
                </a:lnTo>
                <a:lnTo>
                  <a:pt x="9083843" y="60822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3" name="Text Placeholder 2">
            <a:extLst>
              <a:ext uri="{FF2B5EF4-FFF2-40B4-BE49-F238E27FC236}">
                <a16:creationId xmlns:a16="http://schemas.microsoft.com/office/drawing/2014/main" id="{4B4FA4DB-21C7-104C-A08B-2487E0475847}"/>
              </a:ext>
            </a:extLst>
          </p:cNvPr>
          <p:cNvSpPr>
            <a:spLocks noGrp="1"/>
          </p:cNvSpPr>
          <p:nvPr>
            <p:ph type="body" idx="1" hasCustomPrompt="1"/>
          </p:nvPr>
        </p:nvSpPr>
        <p:spPr>
          <a:xfrm>
            <a:off x="8394357" y="4514336"/>
            <a:ext cx="2953093" cy="1826232"/>
          </a:xfrm>
        </p:spPr>
        <p:txBody>
          <a:bodyPr anchor="b">
            <a:noAutofit/>
          </a:bodyPr>
          <a:lstStyle>
            <a:lvl1pPr marL="0" indent="0" algn="r">
              <a:buNone/>
              <a:defRPr sz="96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01</a:t>
            </a:r>
          </a:p>
        </p:txBody>
      </p:sp>
      <p:sp>
        <p:nvSpPr>
          <p:cNvPr id="52" name="Slide Number Placeholder 51">
            <a:extLst>
              <a:ext uri="{FF2B5EF4-FFF2-40B4-BE49-F238E27FC236}">
                <a16:creationId xmlns:a16="http://schemas.microsoft.com/office/drawing/2014/main" id="{5FC76F76-CA4E-134A-9B8B-27ECD3558821}"/>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4" name="Footer Placeholder 7">
            <a:extLst>
              <a:ext uri="{FF2B5EF4-FFF2-40B4-BE49-F238E27FC236}">
                <a16:creationId xmlns:a16="http://schemas.microsoft.com/office/drawing/2014/main" id="{DAB93581-B312-9343-9B6E-7939D28F39A2}"/>
              </a:ext>
            </a:extLst>
          </p:cNvPr>
          <p:cNvSpPr>
            <a:spLocks noGrp="1"/>
          </p:cNvSpPr>
          <p:nvPr>
            <p:ph type="ftr" sz="quarter" idx="14"/>
          </p:nvPr>
        </p:nvSpPr>
        <p:spPr>
          <a:xfrm>
            <a:off x="1769600" y="6516914"/>
            <a:ext cx="9000000" cy="204561"/>
          </a:xfrm>
        </p:spPr>
        <p:txBody>
          <a:bodyPr/>
          <a:lstStyle>
            <a:lvl1pPr>
              <a:defRPr>
                <a:solidFill>
                  <a:schemeClr val="tx1"/>
                </a:solidFill>
              </a:defRPr>
            </a:lvl1pPr>
          </a:lstStyle>
          <a:p>
            <a:r>
              <a:rPr lang="en-AU"/>
              <a:t>Presentation Title. Change by going to Insert &gt; Header and Footer…</a:t>
            </a:r>
          </a:p>
        </p:txBody>
      </p:sp>
      <p:pic>
        <p:nvPicPr>
          <p:cNvPr id="15" name="Graphic 14">
            <a:extLst>
              <a:ext uri="{FF2B5EF4-FFF2-40B4-BE49-F238E27FC236}">
                <a16:creationId xmlns:a16="http://schemas.microsoft.com/office/drawing/2014/main" id="{26E908C2-D526-FD49-B055-2BE51A77B3C0}"/>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849" y="6484338"/>
            <a:ext cx="584200" cy="257959"/>
          </a:xfrm>
          <a:prstGeom prst="rect">
            <a:avLst/>
          </a:prstGeom>
        </p:spPr>
      </p:pic>
    </p:spTree>
    <p:extLst>
      <p:ext uri="{BB962C8B-B14F-4D97-AF65-F5344CB8AC3E}">
        <p14:creationId xmlns:p14="http://schemas.microsoft.com/office/powerpoint/2010/main" val="510527351"/>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ull Quote Green">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CDD3-B842-0543-A54E-0F3EE95BC2C8}"/>
              </a:ext>
            </a:extLst>
          </p:cNvPr>
          <p:cNvSpPr>
            <a:spLocks noGrp="1"/>
          </p:cNvSpPr>
          <p:nvPr>
            <p:ph type="title"/>
          </p:nvPr>
        </p:nvSpPr>
        <p:spPr>
          <a:xfrm>
            <a:off x="1872024" y="1099996"/>
            <a:ext cx="8447952" cy="4658008"/>
          </a:xfrm>
        </p:spPr>
        <p:txBody>
          <a:bodyPr anchor="ctr">
            <a:normAutofit/>
          </a:bodyPr>
          <a:lstStyle>
            <a:lvl1pPr algn="ctr">
              <a:defRPr sz="4000" b="1">
                <a:solidFill>
                  <a:schemeClr val="tx1"/>
                </a:solidFill>
              </a:defRPr>
            </a:lvl1pPr>
          </a:lstStyle>
          <a:p>
            <a:r>
              <a:rPr lang="en-US"/>
              <a:t>Click to edit Master title style</a:t>
            </a:r>
            <a:endParaRPr lang="en-AU"/>
          </a:p>
        </p:txBody>
      </p:sp>
      <p:sp>
        <p:nvSpPr>
          <p:cNvPr id="5" name="Slide Number Placeholder 4">
            <a:extLst>
              <a:ext uri="{FF2B5EF4-FFF2-40B4-BE49-F238E27FC236}">
                <a16:creationId xmlns:a16="http://schemas.microsoft.com/office/drawing/2014/main" id="{D089B961-ABEB-624E-A9B3-85DA7D98EAA1}"/>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7" name="Footer Placeholder 7">
            <a:extLst>
              <a:ext uri="{FF2B5EF4-FFF2-40B4-BE49-F238E27FC236}">
                <a16:creationId xmlns:a16="http://schemas.microsoft.com/office/drawing/2014/main" id="{9893C5A6-35E7-344E-939E-E741ED8AFE87}"/>
              </a:ext>
            </a:extLst>
          </p:cNvPr>
          <p:cNvSpPr>
            <a:spLocks noGrp="1"/>
          </p:cNvSpPr>
          <p:nvPr>
            <p:ph type="ftr" sz="quarter" idx="14"/>
          </p:nvPr>
        </p:nvSpPr>
        <p:spPr>
          <a:xfrm>
            <a:off x="1769600" y="6516916"/>
            <a:ext cx="9000000" cy="204561"/>
          </a:xfrm>
        </p:spPr>
        <p:txBody>
          <a:bodyPr/>
          <a:lstStyle>
            <a:lvl1pPr>
              <a:defRPr>
                <a:solidFill>
                  <a:schemeClr val="tx1"/>
                </a:solidFill>
              </a:defRPr>
            </a:lvl1pPr>
          </a:lstStyle>
          <a:p>
            <a:r>
              <a:rPr lang="en-AU"/>
              <a:t>Presentation Title. Change by going to Insert &gt; Header and Footer…</a:t>
            </a:r>
          </a:p>
        </p:txBody>
      </p:sp>
      <p:pic>
        <p:nvPicPr>
          <p:cNvPr id="18" name="Graphic 17">
            <a:extLst>
              <a:ext uri="{FF2B5EF4-FFF2-40B4-BE49-F238E27FC236}">
                <a16:creationId xmlns:a16="http://schemas.microsoft.com/office/drawing/2014/main" id="{C6B08DC0-8E1E-E241-8B25-95DF420449DE}"/>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849" y="6484339"/>
            <a:ext cx="584200" cy="257959"/>
          </a:xfrm>
          <a:prstGeom prst="rect">
            <a:avLst/>
          </a:prstGeom>
        </p:spPr>
      </p:pic>
    </p:spTree>
    <p:extLst>
      <p:ext uri="{BB962C8B-B14F-4D97-AF65-F5344CB8AC3E}">
        <p14:creationId xmlns:p14="http://schemas.microsoft.com/office/powerpoint/2010/main" val="1735614567"/>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E5CCB-6955-2E48-BC16-9211829D6888}"/>
              </a:ext>
            </a:extLst>
          </p:cNvPr>
          <p:cNvSpPr>
            <a:spLocks noGrp="1"/>
          </p:cNvSpPr>
          <p:nvPr>
            <p:ph type="title" hasCustomPrompt="1"/>
          </p:nvPr>
        </p:nvSpPr>
        <p:spPr/>
        <p:txBody>
          <a:bodyPr/>
          <a:lstStyle>
            <a:lvl1pPr>
              <a:defRPr>
                <a:solidFill>
                  <a:schemeClr val="tx2"/>
                </a:solidFill>
              </a:defRPr>
            </a:lvl1pPr>
          </a:lstStyle>
          <a:p>
            <a:r>
              <a:rPr lang="en-AU"/>
              <a:t>disclaimer</a:t>
            </a:r>
          </a:p>
        </p:txBody>
      </p:sp>
      <p:sp>
        <p:nvSpPr>
          <p:cNvPr id="7" name="Text Placeholder 6">
            <a:extLst>
              <a:ext uri="{FF2B5EF4-FFF2-40B4-BE49-F238E27FC236}">
                <a16:creationId xmlns:a16="http://schemas.microsoft.com/office/drawing/2014/main" id="{3DC94DCB-8462-0A43-8B89-CD2D3292059E}"/>
              </a:ext>
            </a:extLst>
          </p:cNvPr>
          <p:cNvSpPr>
            <a:spLocks noGrp="1"/>
          </p:cNvSpPr>
          <p:nvPr>
            <p:ph type="body" sz="quarter" idx="13"/>
          </p:nvPr>
        </p:nvSpPr>
        <p:spPr>
          <a:xfrm>
            <a:off x="838200" y="1547813"/>
            <a:ext cx="10515600" cy="4373563"/>
          </a:xfrm>
        </p:spPr>
        <p:txBody>
          <a:bodyPr numCol="2" spcCol="324000">
            <a:normAutofit/>
          </a:bodyPr>
          <a:lstStyle>
            <a:lvl1pPr>
              <a:spcAft>
                <a:spcPts val="600"/>
              </a:spcAft>
              <a:defRPr sz="700">
                <a:solidFill>
                  <a:schemeClr val="tx1"/>
                </a:solidFill>
              </a:defRPr>
            </a:lvl1pPr>
            <a:lvl2pPr>
              <a:spcAft>
                <a:spcPts val="600"/>
              </a:spcAft>
              <a:buClr>
                <a:schemeClr val="accent1"/>
              </a:buClr>
              <a:defRPr sz="700">
                <a:solidFill>
                  <a:schemeClr val="tx1"/>
                </a:solidFill>
              </a:defRPr>
            </a:lvl2pPr>
            <a:lvl3pPr>
              <a:spcAft>
                <a:spcPts val="600"/>
              </a:spcAft>
              <a:buClr>
                <a:schemeClr val="accent1"/>
              </a:buClr>
              <a:defRPr sz="700">
                <a:solidFill>
                  <a:schemeClr val="tx1"/>
                </a:solidFill>
              </a:defRPr>
            </a:lvl3pPr>
            <a:lvl4pPr>
              <a:spcAft>
                <a:spcPts val="600"/>
              </a:spcAft>
              <a:buClr>
                <a:schemeClr val="accent1"/>
              </a:buClr>
              <a:defRPr sz="700">
                <a:solidFill>
                  <a:schemeClr val="tx1"/>
                </a:solidFill>
              </a:defRPr>
            </a:lvl4pPr>
            <a:lvl5pPr>
              <a:spcAft>
                <a:spcPts val="600"/>
              </a:spcAft>
              <a:buClr>
                <a:schemeClr val="accent1"/>
              </a:buClr>
              <a:defRPr sz="7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Footer Placeholder 7">
            <a:extLst>
              <a:ext uri="{FF2B5EF4-FFF2-40B4-BE49-F238E27FC236}">
                <a16:creationId xmlns:a16="http://schemas.microsoft.com/office/drawing/2014/main" id="{4A7FFFAA-7135-1549-A481-85D560BDEF6E}"/>
              </a:ext>
            </a:extLst>
          </p:cNvPr>
          <p:cNvSpPr>
            <a:spLocks noGrp="1"/>
          </p:cNvSpPr>
          <p:nvPr>
            <p:ph type="ftr" sz="quarter" idx="14"/>
          </p:nvPr>
        </p:nvSpPr>
        <p:spPr/>
        <p:txBody>
          <a:bodyPr/>
          <a:lstStyle>
            <a:lvl1pPr>
              <a:defRPr>
                <a:solidFill>
                  <a:schemeClr val="tx1"/>
                </a:solidFill>
              </a:defRPr>
            </a:lvl1pPr>
          </a:lstStyle>
          <a:p>
            <a:r>
              <a:rPr lang="en-AU"/>
              <a:t>Presentation Title. Change by going to Insert &gt; Header and Footer…</a:t>
            </a:r>
          </a:p>
        </p:txBody>
      </p:sp>
      <p:sp>
        <p:nvSpPr>
          <p:cNvPr id="9" name="Slide Number Placeholder 8">
            <a:extLst>
              <a:ext uri="{FF2B5EF4-FFF2-40B4-BE49-F238E27FC236}">
                <a16:creationId xmlns:a16="http://schemas.microsoft.com/office/drawing/2014/main" id="{AB1FED3B-4564-0A4C-94B8-591FDA258714}"/>
              </a:ext>
            </a:extLst>
          </p:cNvPr>
          <p:cNvSpPr>
            <a:spLocks noGrp="1"/>
          </p:cNvSpPr>
          <p:nvPr>
            <p:ph type="sldNum" sz="quarter" idx="15"/>
          </p:nvPr>
        </p:nvSpPr>
        <p:spPr/>
        <p:txBody>
          <a:bodyPr/>
          <a:lstStyle>
            <a:lvl1pPr>
              <a:defRPr>
                <a:solidFill>
                  <a:schemeClr val="tx1"/>
                </a:solidFill>
              </a:defRPr>
            </a:lvl1pPr>
          </a:lstStyle>
          <a:p>
            <a:fld id="{844C296D-B57D-C34D-923D-154E4CE5CC2A}" type="slidenum">
              <a:rPr lang="en-AU" smtClean="0"/>
              <a:pPr/>
              <a:t>‹#›</a:t>
            </a:fld>
            <a:endParaRPr lang="en-AU"/>
          </a:p>
        </p:txBody>
      </p:sp>
      <p:pic>
        <p:nvPicPr>
          <p:cNvPr id="16" name="Graphic 15">
            <a:extLst>
              <a:ext uri="{FF2B5EF4-FFF2-40B4-BE49-F238E27FC236}">
                <a16:creationId xmlns:a16="http://schemas.microsoft.com/office/drawing/2014/main" id="{4906AEFA-83A3-7546-849D-DD1D79FAEE9F}"/>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9"/>
          </a:xfrm>
          <a:prstGeom prst="rect">
            <a:avLst/>
          </a:prstGeom>
        </p:spPr>
      </p:pic>
    </p:spTree>
    <p:extLst>
      <p:ext uri="{BB962C8B-B14F-4D97-AF65-F5344CB8AC3E}">
        <p14:creationId xmlns:p14="http://schemas.microsoft.com/office/powerpoint/2010/main" val="1058617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ats 4up">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2E746-55BA-3D4A-B876-CF136AFC01B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sp>
        <p:nvSpPr>
          <p:cNvPr id="3" name="Footer Placeholder 2">
            <a:extLst>
              <a:ext uri="{FF2B5EF4-FFF2-40B4-BE49-F238E27FC236}">
                <a16:creationId xmlns:a16="http://schemas.microsoft.com/office/drawing/2014/main" id="{89326AB4-4A89-274F-8F68-40C2D52C5DC5}"/>
              </a:ext>
            </a:extLst>
          </p:cNvPr>
          <p:cNvSpPr>
            <a:spLocks noGrp="1"/>
          </p:cNvSpPr>
          <p:nvPr>
            <p:ph type="ftr" sz="quarter" idx="10"/>
          </p:nvPr>
        </p:nvSpPr>
        <p:spPr/>
        <p:txBody>
          <a:bodyPr/>
          <a:lstStyle>
            <a:lvl1pPr>
              <a:defRPr>
                <a:solidFill>
                  <a:schemeClr val="bg1"/>
                </a:solidFill>
              </a:defRPr>
            </a:lvl1pPr>
          </a:lstStyle>
          <a:p>
            <a:r>
              <a:rPr lang="en-AU"/>
              <a:t>Presentation Title. Change by going to Insert &gt; Header and Footer…</a:t>
            </a:r>
          </a:p>
        </p:txBody>
      </p:sp>
      <p:sp>
        <p:nvSpPr>
          <p:cNvPr id="4" name="Slide Number Placeholder 3">
            <a:extLst>
              <a:ext uri="{FF2B5EF4-FFF2-40B4-BE49-F238E27FC236}">
                <a16:creationId xmlns:a16="http://schemas.microsoft.com/office/drawing/2014/main" id="{14C067EA-B276-F44C-BCDD-1D55096DD98B}"/>
              </a:ext>
            </a:extLst>
          </p:cNvPr>
          <p:cNvSpPr>
            <a:spLocks noGrp="1"/>
          </p:cNvSpPr>
          <p:nvPr>
            <p:ph type="sldNum" sz="quarter" idx="11"/>
          </p:nvPr>
        </p:nvSpPr>
        <p:spPr/>
        <p:txBody>
          <a:bodyPr/>
          <a:lstStyle>
            <a:lvl1pPr>
              <a:defRPr>
                <a:solidFill>
                  <a:schemeClr val="bg1"/>
                </a:solidFill>
              </a:defRPr>
            </a:lvl1pPr>
          </a:lstStyle>
          <a:p>
            <a:fld id="{844C296D-B57D-C34D-923D-154E4CE5CC2A}" type="slidenum">
              <a:rPr lang="en-AU" smtClean="0"/>
              <a:pPr/>
              <a:t>‹#›</a:t>
            </a:fld>
            <a:endParaRPr lang="en-AU"/>
          </a:p>
        </p:txBody>
      </p:sp>
      <p:sp>
        <p:nvSpPr>
          <p:cNvPr id="5" name="Text Placeholder 4">
            <a:extLst>
              <a:ext uri="{FF2B5EF4-FFF2-40B4-BE49-F238E27FC236}">
                <a16:creationId xmlns:a16="http://schemas.microsoft.com/office/drawing/2014/main" id="{E23EB51F-422F-E64F-808A-5DECE26453ED}"/>
              </a:ext>
            </a:extLst>
          </p:cNvPr>
          <p:cNvSpPr>
            <a:spLocks noGrp="1"/>
          </p:cNvSpPr>
          <p:nvPr>
            <p:ph type="body" sz="quarter" idx="15"/>
          </p:nvPr>
        </p:nvSpPr>
        <p:spPr>
          <a:xfrm>
            <a:off x="838202" y="5715849"/>
            <a:ext cx="10515599" cy="633361"/>
          </a:xfrm>
          <a:custGeom>
            <a:avLst/>
            <a:gdLst>
              <a:gd name="connsiteX0" fmla="*/ 0 w 4969746"/>
              <a:gd name="connsiteY0" fmla="*/ 0 h 869318"/>
              <a:gd name="connsiteX1" fmla="*/ 4969746 w 4969746"/>
              <a:gd name="connsiteY1" fmla="*/ 0 h 869318"/>
              <a:gd name="connsiteX2" fmla="*/ 4969746 w 4969746"/>
              <a:gd name="connsiteY2" fmla="*/ 869318 h 869318"/>
              <a:gd name="connsiteX3" fmla="*/ 0 w 4969746"/>
              <a:gd name="connsiteY3" fmla="*/ 869318 h 869318"/>
            </a:gdLst>
            <a:ahLst/>
            <a:cxnLst>
              <a:cxn ang="0">
                <a:pos x="connsiteX0" y="connsiteY0"/>
              </a:cxn>
              <a:cxn ang="0">
                <a:pos x="connsiteX1" y="connsiteY1"/>
              </a:cxn>
              <a:cxn ang="0">
                <a:pos x="connsiteX2" y="connsiteY2"/>
              </a:cxn>
              <a:cxn ang="0">
                <a:pos x="connsiteX3" y="connsiteY3"/>
              </a:cxn>
            </a:cxnLst>
            <a:rect l="l" t="t" r="r" b="b"/>
            <a:pathLst>
              <a:path w="4969746" h="869318">
                <a:moveTo>
                  <a:pt x="0" y="0"/>
                </a:moveTo>
                <a:lnTo>
                  <a:pt x="4969746" y="0"/>
                </a:lnTo>
                <a:lnTo>
                  <a:pt x="4969746" y="869318"/>
                </a:lnTo>
                <a:lnTo>
                  <a:pt x="0" y="869318"/>
                </a:lnTo>
                <a:close/>
              </a:path>
            </a:pathLst>
          </a:custGeom>
        </p:spPr>
        <p:txBody>
          <a:bodyPr wrap="square">
            <a:noAutofit/>
          </a:bodyPr>
          <a:lstStyle>
            <a:lvl1pPr>
              <a:defRPr sz="1600" b="1">
                <a:solidFill>
                  <a:schemeClr val="bg1"/>
                </a:solidFill>
              </a:defRPr>
            </a:lvl1pPr>
          </a:lstStyle>
          <a:p>
            <a:pPr lvl="0"/>
            <a:r>
              <a:rPr lang="en-US"/>
              <a:t>Edit Master text styles</a:t>
            </a:r>
          </a:p>
        </p:txBody>
      </p:sp>
      <p:sp>
        <p:nvSpPr>
          <p:cNvPr id="11" name="Text Placeholder 10">
            <a:extLst>
              <a:ext uri="{FF2B5EF4-FFF2-40B4-BE49-F238E27FC236}">
                <a16:creationId xmlns:a16="http://schemas.microsoft.com/office/drawing/2014/main" id="{B35D048D-035D-C745-A302-B006BB3981E7}"/>
              </a:ext>
            </a:extLst>
          </p:cNvPr>
          <p:cNvSpPr>
            <a:spLocks noGrp="1"/>
          </p:cNvSpPr>
          <p:nvPr>
            <p:ph type="body" sz="quarter" idx="16" hasCustomPrompt="1"/>
          </p:nvPr>
        </p:nvSpPr>
        <p:spPr>
          <a:xfrm>
            <a:off x="838201" y="4083146"/>
            <a:ext cx="2226547" cy="833996"/>
          </a:xfrm>
        </p:spPr>
        <p:txBody>
          <a:bodyPr anchor="b">
            <a:normAutofit/>
          </a:bodyPr>
          <a:lstStyle>
            <a:lvl1pPr>
              <a:defRPr sz="6000" b="1">
                <a:solidFill>
                  <a:schemeClr val="bg1"/>
                </a:solidFill>
              </a:defRPr>
            </a:lvl1pPr>
          </a:lstStyle>
          <a:p>
            <a:pPr lvl="0"/>
            <a:r>
              <a:rPr lang="en-GB"/>
              <a:t>XX</a:t>
            </a:r>
          </a:p>
        </p:txBody>
      </p:sp>
      <p:sp>
        <p:nvSpPr>
          <p:cNvPr id="12" name="Text Placeholder 10">
            <a:extLst>
              <a:ext uri="{FF2B5EF4-FFF2-40B4-BE49-F238E27FC236}">
                <a16:creationId xmlns:a16="http://schemas.microsoft.com/office/drawing/2014/main" id="{629084A4-A367-5B43-80D1-887323893649}"/>
              </a:ext>
            </a:extLst>
          </p:cNvPr>
          <p:cNvSpPr>
            <a:spLocks noGrp="1"/>
          </p:cNvSpPr>
          <p:nvPr>
            <p:ph type="body" sz="quarter" idx="17" hasCustomPrompt="1"/>
          </p:nvPr>
        </p:nvSpPr>
        <p:spPr>
          <a:xfrm>
            <a:off x="838202" y="5057837"/>
            <a:ext cx="1683935" cy="490304"/>
          </a:xfrm>
        </p:spPr>
        <p:txBody>
          <a:bodyPr anchor="t">
            <a:normAutofit/>
          </a:bodyPr>
          <a:lstStyle>
            <a:lvl1pPr>
              <a:defRPr sz="1051" b="0">
                <a:solidFill>
                  <a:schemeClr val="bg1"/>
                </a:solidFill>
              </a:defRPr>
            </a:lvl1pPr>
          </a:lstStyle>
          <a:p>
            <a:pPr lvl="0"/>
            <a:r>
              <a:rPr lang="en-GB"/>
              <a:t>XX</a:t>
            </a:r>
          </a:p>
        </p:txBody>
      </p:sp>
      <p:sp>
        <p:nvSpPr>
          <p:cNvPr id="15" name="Text Placeholder 10">
            <a:extLst>
              <a:ext uri="{FF2B5EF4-FFF2-40B4-BE49-F238E27FC236}">
                <a16:creationId xmlns:a16="http://schemas.microsoft.com/office/drawing/2014/main" id="{73FD407E-0D86-C34E-85E6-352EAB56CEC8}"/>
              </a:ext>
            </a:extLst>
          </p:cNvPr>
          <p:cNvSpPr>
            <a:spLocks noGrp="1"/>
          </p:cNvSpPr>
          <p:nvPr>
            <p:ph type="body" sz="quarter" idx="18" hasCustomPrompt="1"/>
          </p:nvPr>
        </p:nvSpPr>
        <p:spPr>
          <a:xfrm>
            <a:off x="3531160" y="4083146"/>
            <a:ext cx="2226547" cy="833996"/>
          </a:xfrm>
        </p:spPr>
        <p:txBody>
          <a:bodyPr anchor="b">
            <a:normAutofit/>
          </a:bodyPr>
          <a:lstStyle>
            <a:lvl1pPr>
              <a:defRPr sz="6000" b="1">
                <a:solidFill>
                  <a:schemeClr val="bg1"/>
                </a:solidFill>
              </a:defRPr>
            </a:lvl1pPr>
          </a:lstStyle>
          <a:p>
            <a:pPr lvl="0"/>
            <a:r>
              <a:rPr lang="en-GB"/>
              <a:t>XX</a:t>
            </a:r>
          </a:p>
        </p:txBody>
      </p:sp>
      <p:sp>
        <p:nvSpPr>
          <p:cNvPr id="16" name="Text Placeholder 10">
            <a:extLst>
              <a:ext uri="{FF2B5EF4-FFF2-40B4-BE49-F238E27FC236}">
                <a16:creationId xmlns:a16="http://schemas.microsoft.com/office/drawing/2014/main" id="{CA738B15-C668-764D-95FC-4C878CAD2C68}"/>
              </a:ext>
            </a:extLst>
          </p:cNvPr>
          <p:cNvSpPr>
            <a:spLocks noGrp="1"/>
          </p:cNvSpPr>
          <p:nvPr>
            <p:ph type="body" sz="quarter" idx="19" hasCustomPrompt="1"/>
          </p:nvPr>
        </p:nvSpPr>
        <p:spPr>
          <a:xfrm>
            <a:off x="3531162" y="5057837"/>
            <a:ext cx="1683935" cy="490304"/>
          </a:xfrm>
        </p:spPr>
        <p:txBody>
          <a:bodyPr anchor="t">
            <a:normAutofit/>
          </a:bodyPr>
          <a:lstStyle>
            <a:lvl1pPr>
              <a:defRPr sz="1051" b="0">
                <a:solidFill>
                  <a:schemeClr val="bg1"/>
                </a:solidFill>
              </a:defRPr>
            </a:lvl1pPr>
          </a:lstStyle>
          <a:p>
            <a:pPr lvl="0"/>
            <a:r>
              <a:rPr lang="en-GB"/>
              <a:t>XX</a:t>
            </a:r>
          </a:p>
        </p:txBody>
      </p:sp>
      <p:sp>
        <p:nvSpPr>
          <p:cNvPr id="17" name="Text Placeholder 10">
            <a:extLst>
              <a:ext uri="{FF2B5EF4-FFF2-40B4-BE49-F238E27FC236}">
                <a16:creationId xmlns:a16="http://schemas.microsoft.com/office/drawing/2014/main" id="{2B274D72-0778-134F-8F4A-D6012F711E2F}"/>
              </a:ext>
            </a:extLst>
          </p:cNvPr>
          <p:cNvSpPr>
            <a:spLocks noGrp="1"/>
          </p:cNvSpPr>
          <p:nvPr>
            <p:ph type="body" sz="quarter" idx="20" hasCustomPrompt="1"/>
          </p:nvPr>
        </p:nvSpPr>
        <p:spPr>
          <a:xfrm>
            <a:off x="6254263" y="4083146"/>
            <a:ext cx="2226547" cy="833996"/>
          </a:xfrm>
        </p:spPr>
        <p:txBody>
          <a:bodyPr anchor="b">
            <a:normAutofit/>
          </a:bodyPr>
          <a:lstStyle>
            <a:lvl1pPr>
              <a:defRPr sz="6000" b="1">
                <a:solidFill>
                  <a:schemeClr val="bg1"/>
                </a:solidFill>
              </a:defRPr>
            </a:lvl1pPr>
          </a:lstStyle>
          <a:p>
            <a:pPr lvl="0"/>
            <a:r>
              <a:rPr lang="en-GB"/>
              <a:t>XX</a:t>
            </a:r>
          </a:p>
        </p:txBody>
      </p:sp>
      <p:sp>
        <p:nvSpPr>
          <p:cNvPr id="18" name="Text Placeholder 10">
            <a:extLst>
              <a:ext uri="{FF2B5EF4-FFF2-40B4-BE49-F238E27FC236}">
                <a16:creationId xmlns:a16="http://schemas.microsoft.com/office/drawing/2014/main" id="{4724AC6F-2772-834B-A7C3-FB84230F2BB2}"/>
              </a:ext>
            </a:extLst>
          </p:cNvPr>
          <p:cNvSpPr>
            <a:spLocks noGrp="1"/>
          </p:cNvSpPr>
          <p:nvPr>
            <p:ph type="body" sz="quarter" idx="21" hasCustomPrompt="1"/>
          </p:nvPr>
        </p:nvSpPr>
        <p:spPr>
          <a:xfrm>
            <a:off x="6254265" y="5057837"/>
            <a:ext cx="1683935" cy="490304"/>
          </a:xfrm>
        </p:spPr>
        <p:txBody>
          <a:bodyPr anchor="t">
            <a:normAutofit/>
          </a:bodyPr>
          <a:lstStyle>
            <a:lvl1pPr>
              <a:defRPr sz="1051" b="0">
                <a:solidFill>
                  <a:schemeClr val="bg1"/>
                </a:solidFill>
              </a:defRPr>
            </a:lvl1pPr>
          </a:lstStyle>
          <a:p>
            <a:pPr lvl="0"/>
            <a:r>
              <a:rPr lang="en-GB"/>
              <a:t>XX</a:t>
            </a:r>
          </a:p>
        </p:txBody>
      </p:sp>
      <p:sp>
        <p:nvSpPr>
          <p:cNvPr id="19" name="Text Placeholder 10">
            <a:extLst>
              <a:ext uri="{FF2B5EF4-FFF2-40B4-BE49-F238E27FC236}">
                <a16:creationId xmlns:a16="http://schemas.microsoft.com/office/drawing/2014/main" id="{F2CAEB39-48D0-2145-8EEA-3F69355A25FE}"/>
              </a:ext>
            </a:extLst>
          </p:cNvPr>
          <p:cNvSpPr>
            <a:spLocks noGrp="1"/>
          </p:cNvSpPr>
          <p:nvPr>
            <p:ph type="body" sz="quarter" idx="22" hasCustomPrompt="1"/>
          </p:nvPr>
        </p:nvSpPr>
        <p:spPr>
          <a:xfrm>
            <a:off x="9097947" y="4083146"/>
            <a:ext cx="2226547" cy="833996"/>
          </a:xfrm>
        </p:spPr>
        <p:txBody>
          <a:bodyPr anchor="b">
            <a:normAutofit/>
          </a:bodyPr>
          <a:lstStyle>
            <a:lvl1pPr>
              <a:defRPr sz="6000" b="1">
                <a:solidFill>
                  <a:schemeClr val="bg1"/>
                </a:solidFill>
              </a:defRPr>
            </a:lvl1pPr>
          </a:lstStyle>
          <a:p>
            <a:pPr lvl="0"/>
            <a:r>
              <a:rPr lang="en-GB"/>
              <a:t>XX</a:t>
            </a:r>
          </a:p>
        </p:txBody>
      </p:sp>
      <p:sp>
        <p:nvSpPr>
          <p:cNvPr id="20" name="Text Placeholder 10">
            <a:extLst>
              <a:ext uri="{FF2B5EF4-FFF2-40B4-BE49-F238E27FC236}">
                <a16:creationId xmlns:a16="http://schemas.microsoft.com/office/drawing/2014/main" id="{7B3BCB9C-A949-A541-8E7A-CC90F45ECD88}"/>
              </a:ext>
            </a:extLst>
          </p:cNvPr>
          <p:cNvSpPr>
            <a:spLocks noGrp="1"/>
          </p:cNvSpPr>
          <p:nvPr>
            <p:ph type="body" sz="quarter" idx="23" hasCustomPrompt="1"/>
          </p:nvPr>
        </p:nvSpPr>
        <p:spPr>
          <a:xfrm>
            <a:off x="9097949" y="5057837"/>
            <a:ext cx="1683935" cy="490304"/>
          </a:xfrm>
        </p:spPr>
        <p:txBody>
          <a:bodyPr anchor="t">
            <a:normAutofit/>
          </a:bodyPr>
          <a:lstStyle>
            <a:lvl1pPr>
              <a:defRPr sz="1051" b="0">
                <a:solidFill>
                  <a:schemeClr val="bg1"/>
                </a:solidFill>
              </a:defRPr>
            </a:lvl1pPr>
          </a:lstStyle>
          <a:p>
            <a:pPr lvl="0"/>
            <a:r>
              <a:rPr lang="en-GB"/>
              <a:t>XX</a:t>
            </a:r>
          </a:p>
        </p:txBody>
      </p:sp>
      <p:pic>
        <p:nvPicPr>
          <p:cNvPr id="22" name="Graphic 21">
            <a:extLst>
              <a:ext uri="{FF2B5EF4-FFF2-40B4-BE49-F238E27FC236}">
                <a16:creationId xmlns:a16="http://schemas.microsoft.com/office/drawing/2014/main" id="{AAA49296-73AF-8442-9115-AF8EA9B661CC}"/>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849" y="6484339"/>
            <a:ext cx="584200" cy="257959"/>
          </a:xfrm>
          <a:prstGeom prst="rect">
            <a:avLst/>
          </a:prstGeom>
        </p:spPr>
      </p:pic>
    </p:spTree>
    <p:extLst>
      <p:ext uri="{BB962C8B-B14F-4D97-AF65-F5344CB8AC3E}">
        <p14:creationId xmlns:p14="http://schemas.microsoft.com/office/powerpoint/2010/main" val="11570319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F0AF0-F8AB-E044-B841-C2DC0CD42A6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28C92A1-422C-3440-BB5B-985855142BB6}"/>
              </a:ext>
            </a:extLst>
          </p:cNvPr>
          <p:cNvSpPr>
            <a:spLocks noGrp="1"/>
          </p:cNvSpPr>
          <p:nvPr>
            <p:ph idx="1"/>
          </p:nvPr>
        </p:nvSpPr>
        <p:spPr>
          <a:xfrm>
            <a:off x="838200" y="1532237"/>
            <a:ext cx="10515600" cy="44978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Footer Placeholder 15">
            <a:extLst>
              <a:ext uri="{FF2B5EF4-FFF2-40B4-BE49-F238E27FC236}">
                <a16:creationId xmlns:a16="http://schemas.microsoft.com/office/drawing/2014/main" id="{956C6950-7DE4-1840-B69C-6228A9EB74D1}"/>
              </a:ext>
            </a:extLst>
          </p:cNvPr>
          <p:cNvSpPr>
            <a:spLocks noGrp="1"/>
          </p:cNvSpPr>
          <p:nvPr>
            <p:ph type="ftr" sz="quarter" idx="10"/>
          </p:nvPr>
        </p:nvSpPr>
        <p:spPr/>
        <p:txBody>
          <a:bodyPr/>
          <a:lstStyle/>
          <a:p>
            <a:r>
              <a:rPr lang="en-AU"/>
              <a:t>Presentation Title. Change by going to Insert &gt; Header and Footer…</a:t>
            </a:r>
          </a:p>
        </p:txBody>
      </p:sp>
      <p:sp>
        <p:nvSpPr>
          <p:cNvPr id="17" name="Slide Number Placeholder 16">
            <a:extLst>
              <a:ext uri="{FF2B5EF4-FFF2-40B4-BE49-F238E27FC236}">
                <a16:creationId xmlns:a16="http://schemas.microsoft.com/office/drawing/2014/main" id="{89A58FB2-6CF4-8D4D-B013-673F8098FEF0}"/>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23" name="Text Placeholder 22">
            <a:extLst>
              <a:ext uri="{FF2B5EF4-FFF2-40B4-BE49-F238E27FC236}">
                <a16:creationId xmlns:a16="http://schemas.microsoft.com/office/drawing/2014/main" id="{60E987DD-8EAA-8149-8092-765B443BBBFF}"/>
              </a:ext>
            </a:extLst>
          </p:cNvPr>
          <p:cNvSpPr>
            <a:spLocks noGrp="1"/>
          </p:cNvSpPr>
          <p:nvPr>
            <p:ph type="body" sz="quarter" idx="12" hasCustomPrompt="1"/>
          </p:nvPr>
        </p:nvSpPr>
        <p:spPr>
          <a:xfrm>
            <a:off x="838200" y="6030097"/>
            <a:ext cx="10515600" cy="296091"/>
          </a:xfrm>
        </p:spPr>
        <p:txBody>
          <a:bodyPr anchor="b">
            <a:noAutofit/>
          </a:bodyPr>
          <a:lstStyle>
            <a:lvl1pPr>
              <a:spcAft>
                <a:spcPts val="0"/>
              </a:spcAft>
              <a:defRPr sz="700"/>
            </a:lvl1pPr>
          </a:lstStyle>
          <a:p>
            <a:pPr lvl="0"/>
            <a:r>
              <a:rPr lang="en-GB"/>
              <a:t>Notes go here</a:t>
            </a:r>
            <a:endParaRPr lang="en-AU"/>
          </a:p>
        </p:txBody>
      </p:sp>
      <p:pic>
        <p:nvPicPr>
          <p:cNvPr id="12" name="Graphic 11">
            <a:extLst>
              <a:ext uri="{FF2B5EF4-FFF2-40B4-BE49-F238E27FC236}">
                <a16:creationId xmlns:a16="http://schemas.microsoft.com/office/drawing/2014/main" id="{50E86098-EB0B-4C41-8FEC-C4A4B09BB1BE}"/>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9"/>
          </a:xfrm>
          <a:prstGeom prst="rect">
            <a:avLst/>
          </a:prstGeom>
        </p:spPr>
      </p:pic>
    </p:spTree>
    <p:extLst>
      <p:ext uri="{BB962C8B-B14F-4D97-AF65-F5344CB8AC3E}">
        <p14:creationId xmlns:p14="http://schemas.microsoft.com/office/powerpoint/2010/main" val="13770215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 Col w/ 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F0AF0-F8AB-E044-B841-C2DC0CD42A6C}"/>
              </a:ext>
            </a:extLst>
          </p:cNvPr>
          <p:cNvSpPr>
            <a:spLocks noGrp="1"/>
          </p:cNvSpPr>
          <p:nvPr>
            <p:ph type="title"/>
          </p:nvPr>
        </p:nvSpPr>
        <p:spPr/>
        <p:txBody>
          <a:bodyPr/>
          <a:lstStyle/>
          <a:p>
            <a:r>
              <a:rPr lang="en-US"/>
              <a:t>Click to edit Master title style</a:t>
            </a:r>
            <a:endParaRPr lang="en-AU"/>
          </a:p>
        </p:txBody>
      </p:sp>
      <p:sp>
        <p:nvSpPr>
          <p:cNvPr id="16" name="Footer Placeholder 15">
            <a:extLst>
              <a:ext uri="{FF2B5EF4-FFF2-40B4-BE49-F238E27FC236}">
                <a16:creationId xmlns:a16="http://schemas.microsoft.com/office/drawing/2014/main" id="{956C6950-7DE4-1840-B69C-6228A9EB74D1}"/>
              </a:ext>
            </a:extLst>
          </p:cNvPr>
          <p:cNvSpPr>
            <a:spLocks noGrp="1"/>
          </p:cNvSpPr>
          <p:nvPr>
            <p:ph type="ftr" sz="quarter" idx="10"/>
          </p:nvPr>
        </p:nvSpPr>
        <p:spPr/>
        <p:txBody>
          <a:bodyPr/>
          <a:lstStyle/>
          <a:p>
            <a:r>
              <a:rPr lang="en-AU"/>
              <a:t>Presentation Title. Change by going to Insert &gt; Header and Footer…</a:t>
            </a:r>
          </a:p>
        </p:txBody>
      </p:sp>
      <p:sp>
        <p:nvSpPr>
          <p:cNvPr id="17" name="Slide Number Placeholder 16">
            <a:extLst>
              <a:ext uri="{FF2B5EF4-FFF2-40B4-BE49-F238E27FC236}">
                <a16:creationId xmlns:a16="http://schemas.microsoft.com/office/drawing/2014/main" id="{89A58FB2-6CF4-8D4D-B013-673F8098FEF0}"/>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23" name="Text Placeholder 22">
            <a:extLst>
              <a:ext uri="{FF2B5EF4-FFF2-40B4-BE49-F238E27FC236}">
                <a16:creationId xmlns:a16="http://schemas.microsoft.com/office/drawing/2014/main" id="{60E987DD-8EAA-8149-8092-765B443BBBFF}"/>
              </a:ext>
            </a:extLst>
          </p:cNvPr>
          <p:cNvSpPr>
            <a:spLocks noGrp="1"/>
          </p:cNvSpPr>
          <p:nvPr>
            <p:ph type="body" sz="quarter" idx="12" hasCustomPrompt="1"/>
          </p:nvPr>
        </p:nvSpPr>
        <p:spPr>
          <a:xfrm>
            <a:off x="838200" y="6030097"/>
            <a:ext cx="10515600" cy="296091"/>
          </a:xfrm>
        </p:spPr>
        <p:txBody>
          <a:bodyPr anchor="b">
            <a:noAutofit/>
          </a:bodyPr>
          <a:lstStyle>
            <a:lvl1pPr>
              <a:spcAft>
                <a:spcPts val="0"/>
              </a:spcAft>
              <a:defRPr sz="700"/>
            </a:lvl1pPr>
          </a:lstStyle>
          <a:p>
            <a:pPr lvl="0"/>
            <a:r>
              <a:rPr lang="en-GB"/>
              <a:t>Notes go here</a:t>
            </a:r>
            <a:endParaRPr lang="en-AU"/>
          </a:p>
        </p:txBody>
      </p:sp>
      <p:sp>
        <p:nvSpPr>
          <p:cNvPr id="5" name="Content Placeholder 4">
            <a:extLst>
              <a:ext uri="{FF2B5EF4-FFF2-40B4-BE49-F238E27FC236}">
                <a16:creationId xmlns:a16="http://schemas.microsoft.com/office/drawing/2014/main" id="{88EB2993-AE92-074E-A781-F1C7D6D475CB}"/>
              </a:ext>
            </a:extLst>
          </p:cNvPr>
          <p:cNvSpPr>
            <a:spLocks noGrp="1"/>
          </p:cNvSpPr>
          <p:nvPr>
            <p:ph sz="quarter" idx="13"/>
          </p:nvPr>
        </p:nvSpPr>
        <p:spPr>
          <a:xfrm>
            <a:off x="3928907" y="1531468"/>
            <a:ext cx="7423308" cy="44978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a:extLst>
              <a:ext uri="{FF2B5EF4-FFF2-40B4-BE49-F238E27FC236}">
                <a16:creationId xmlns:a16="http://schemas.microsoft.com/office/drawing/2014/main" id="{155831F5-B877-D843-BE87-B25498F4AF84}"/>
              </a:ext>
            </a:extLst>
          </p:cNvPr>
          <p:cNvSpPr>
            <a:spLocks noGrp="1"/>
          </p:cNvSpPr>
          <p:nvPr>
            <p:ph type="body" sz="quarter" idx="15"/>
          </p:nvPr>
        </p:nvSpPr>
        <p:spPr>
          <a:xfrm>
            <a:off x="838201" y="1532239"/>
            <a:ext cx="2698819" cy="4497088"/>
          </a:xfrm>
          <a:custGeom>
            <a:avLst/>
            <a:gdLst>
              <a:gd name="connsiteX0" fmla="*/ 0 w 4969746"/>
              <a:gd name="connsiteY0" fmla="*/ 0 h 869318"/>
              <a:gd name="connsiteX1" fmla="*/ 4969746 w 4969746"/>
              <a:gd name="connsiteY1" fmla="*/ 0 h 869318"/>
              <a:gd name="connsiteX2" fmla="*/ 4969746 w 4969746"/>
              <a:gd name="connsiteY2" fmla="*/ 869318 h 869318"/>
              <a:gd name="connsiteX3" fmla="*/ 0 w 4969746"/>
              <a:gd name="connsiteY3" fmla="*/ 869318 h 869318"/>
            </a:gdLst>
            <a:ahLst/>
            <a:cxnLst>
              <a:cxn ang="0">
                <a:pos x="connsiteX0" y="connsiteY0"/>
              </a:cxn>
              <a:cxn ang="0">
                <a:pos x="connsiteX1" y="connsiteY1"/>
              </a:cxn>
              <a:cxn ang="0">
                <a:pos x="connsiteX2" y="connsiteY2"/>
              </a:cxn>
              <a:cxn ang="0">
                <a:pos x="connsiteX3" y="connsiteY3"/>
              </a:cxn>
            </a:cxnLst>
            <a:rect l="l" t="t" r="r" b="b"/>
            <a:pathLst>
              <a:path w="4969746" h="869318">
                <a:moveTo>
                  <a:pt x="0" y="0"/>
                </a:moveTo>
                <a:lnTo>
                  <a:pt x="4969746" y="0"/>
                </a:lnTo>
                <a:lnTo>
                  <a:pt x="4969746" y="869318"/>
                </a:lnTo>
                <a:lnTo>
                  <a:pt x="0" y="869318"/>
                </a:lnTo>
                <a:close/>
              </a:path>
            </a:pathLst>
          </a:custGeom>
        </p:spPr>
        <p:txBody>
          <a:bodyPr wrap="square">
            <a:noAutofit/>
          </a:bodyPr>
          <a:lstStyle>
            <a:lvl1pPr>
              <a:defRPr sz="1600" b="1">
                <a:solidFill>
                  <a:schemeClr val="accent1"/>
                </a:solidFill>
              </a:defRPr>
            </a:lvl1pPr>
          </a:lstStyle>
          <a:p>
            <a:pPr lvl="0"/>
            <a:r>
              <a:rPr lang="en-US"/>
              <a:t>Edit Master text styles</a:t>
            </a:r>
          </a:p>
        </p:txBody>
      </p:sp>
      <p:pic>
        <p:nvPicPr>
          <p:cNvPr id="14" name="Graphic 13">
            <a:extLst>
              <a:ext uri="{FF2B5EF4-FFF2-40B4-BE49-F238E27FC236}">
                <a16:creationId xmlns:a16="http://schemas.microsoft.com/office/drawing/2014/main" id="{BFA4D56F-443C-9A46-8BC6-8DB3BFDDAF48}"/>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9"/>
          </a:xfrm>
          <a:prstGeom prst="rect">
            <a:avLst/>
          </a:prstGeom>
        </p:spPr>
      </p:pic>
    </p:spTree>
    <p:extLst>
      <p:ext uri="{BB962C8B-B14F-4D97-AF65-F5344CB8AC3E}">
        <p14:creationId xmlns:p14="http://schemas.microsoft.com/office/powerpoint/2010/main" val="5876801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 Col + Pic">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28ABB0F-59DD-CE4D-B827-79157C54A48E}"/>
              </a:ext>
            </a:extLst>
          </p:cNvPr>
          <p:cNvSpPr>
            <a:spLocks noGrp="1"/>
          </p:cNvSpPr>
          <p:nvPr>
            <p:ph type="pic" sz="quarter" idx="13"/>
          </p:nvPr>
        </p:nvSpPr>
        <p:spPr>
          <a:xfrm>
            <a:off x="6172200" y="2"/>
            <a:ext cx="6019800" cy="6857999"/>
          </a:xfrm>
        </p:spPr>
        <p:txBody>
          <a:bodyPr anchor="ctr"/>
          <a:lstStyle>
            <a:lvl1pPr algn="ctr">
              <a:defRPr/>
            </a:lvl1pPr>
          </a:lstStyle>
          <a:p>
            <a:r>
              <a:rPr lang="en-US"/>
              <a:t>Click icon to add picture</a:t>
            </a:r>
            <a:endParaRPr lang="en-AU"/>
          </a:p>
        </p:txBody>
      </p:sp>
      <p:sp>
        <p:nvSpPr>
          <p:cNvPr id="2" name="Title 1">
            <a:extLst>
              <a:ext uri="{FF2B5EF4-FFF2-40B4-BE49-F238E27FC236}">
                <a16:creationId xmlns:a16="http://schemas.microsoft.com/office/drawing/2014/main" id="{1EA0F29B-4764-EF4A-B162-E3BD7C2A89ED}"/>
              </a:ext>
            </a:extLst>
          </p:cNvPr>
          <p:cNvSpPr>
            <a:spLocks noGrp="1"/>
          </p:cNvSpPr>
          <p:nvPr>
            <p:ph type="title"/>
          </p:nvPr>
        </p:nvSpPr>
        <p:spPr>
          <a:xfrm>
            <a:off x="838201" y="643330"/>
            <a:ext cx="5011057" cy="741851"/>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273E92A-1B44-9749-BCA8-495B4679206A}"/>
              </a:ext>
            </a:extLst>
          </p:cNvPr>
          <p:cNvSpPr>
            <a:spLocks noGrp="1"/>
          </p:cNvSpPr>
          <p:nvPr>
            <p:ph sz="half" idx="1"/>
          </p:nvPr>
        </p:nvSpPr>
        <p:spPr>
          <a:xfrm>
            <a:off x="838201" y="1532237"/>
            <a:ext cx="5011057" cy="44978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Footer Placeholder 10">
            <a:extLst>
              <a:ext uri="{FF2B5EF4-FFF2-40B4-BE49-F238E27FC236}">
                <a16:creationId xmlns:a16="http://schemas.microsoft.com/office/drawing/2014/main" id="{C6361836-A1D6-BC47-902E-5506B6FD7E6C}"/>
              </a:ext>
            </a:extLst>
          </p:cNvPr>
          <p:cNvSpPr>
            <a:spLocks noGrp="1"/>
          </p:cNvSpPr>
          <p:nvPr>
            <p:ph type="ftr" sz="quarter" idx="14"/>
          </p:nvPr>
        </p:nvSpPr>
        <p:spPr/>
        <p:txBody>
          <a:bodyPr/>
          <a:lstStyle/>
          <a:p>
            <a:r>
              <a:rPr lang="en-AU"/>
              <a:t>Presentation Title. Change by going to Insert &gt; Header and Footer…</a:t>
            </a:r>
          </a:p>
        </p:txBody>
      </p:sp>
      <p:sp>
        <p:nvSpPr>
          <p:cNvPr id="12" name="Slide Number Placeholder 11">
            <a:extLst>
              <a:ext uri="{FF2B5EF4-FFF2-40B4-BE49-F238E27FC236}">
                <a16:creationId xmlns:a16="http://schemas.microsoft.com/office/drawing/2014/main" id="{4D80C1C3-D6E9-F243-A5D9-768BFC90B2AB}"/>
              </a:ext>
            </a:extLst>
          </p:cNvPr>
          <p:cNvSpPr>
            <a:spLocks noGrp="1"/>
          </p:cNvSpPr>
          <p:nvPr>
            <p:ph type="sldNum" sz="quarter" idx="15"/>
          </p:nvPr>
        </p:nvSpPr>
        <p:spPr/>
        <p:txBody>
          <a:bodyPr/>
          <a:lstStyle/>
          <a:p>
            <a:fld id="{844C296D-B57D-C34D-923D-154E4CE5CC2A}" type="slidenum">
              <a:rPr lang="en-AU" smtClean="0"/>
              <a:pPr/>
              <a:t>‹#›</a:t>
            </a:fld>
            <a:endParaRPr lang="en-AU"/>
          </a:p>
        </p:txBody>
      </p:sp>
      <p:sp>
        <p:nvSpPr>
          <p:cNvPr id="19" name="Text Placeholder 22">
            <a:extLst>
              <a:ext uri="{FF2B5EF4-FFF2-40B4-BE49-F238E27FC236}">
                <a16:creationId xmlns:a16="http://schemas.microsoft.com/office/drawing/2014/main" id="{21D14C62-9002-6C49-AF2D-82144E7D32B5}"/>
              </a:ext>
            </a:extLst>
          </p:cNvPr>
          <p:cNvSpPr>
            <a:spLocks noGrp="1"/>
          </p:cNvSpPr>
          <p:nvPr>
            <p:ph type="body" sz="quarter" idx="12" hasCustomPrompt="1"/>
          </p:nvPr>
        </p:nvSpPr>
        <p:spPr>
          <a:xfrm>
            <a:off x="838201" y="6030097"/>
            <a:ext cx="5011057" cy="296091"/>
          </a:xfrm>
        </p:spPr>
        <p:txBody>
          <a:bodyPr anchor="b">
            <a:noAutofit/>
          </a:bodyPr>
          <a:lstStyle>
            <a:lvl1pPr>
              <a:spcAft>
                <a:spcPts val="0"/>
              </a:spcAft>
              <a:defRPr sz="700"/>
            </a:lvl1pPr>
          </a:lstStyle>
          <a:p>
            <a:pPr lvl="0"/>
            <a:r>
              <a:rPr lang="en-GB"/>
              <a:t>Notes go here</a:t>
            </a:r>
            <a:endParaRPr lang="en-AU"/>
          </a:p>
        </p:txBody>
      </p:sp>
      <p:pic>
        <p:nvPicPr>
          <p:cNvPr id="18" name="Graphic 17">
            <a:extLst>
              <a:ext uri="{FF2B5EF4-FFF2-40B4-BE49-F238E27FC236}">
                <a16:creationId xmlns:a16="http://schemas.microsoft.com/office/drawing/2014/main" id="{61FB82F6-0AA7-4C49-AB6B-6FCE59D2BB7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9"/>
          </a:xfrm>
          <a:prstGeom prst="rect">
            <a:avLst/>
          </a:prstGeom>
        </p:spPr>
      </p:pic>
    </p:spTree>
    <p:extLst>
      <p:ext uri="{BB962C8B-B14F-4D97-AF65-F5344CB8AC3E}">
        <p14:creationId xmlns:p14="http://schemas.microsoft.com/office/powerpoint/2010/main" val="199631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 Col w/ Intro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F0AF0-F8AB-E044-B841-C2DC0CD42A6C}"/>
              </a:ext>
            </a:extLst>
          </p:cNvPr>
          <p:cNvSpPr>
            <a:spLocks noGrp="1"/>
          </p:cNvSpPr>
          <p:nvPr>
            <p:ph type="title"/>
          </p:nvPr>
        </p:nvSpPr>
        <p:spPr>
          <a:xfrm>
            <a:off x="838201" y="643330"/>
            <a:ext cx="4969747" cy="741851"/>
          </a:xfrm>
        </p:spPr>
        <p:txBody>
          <a:bodyPr/>
          <a:lstStyle/>
          <a:p>
            <a:r>
              <a:rPr lang="en-US"/>
              <a:t>Click to edit Master title style</a:t>
            </a:r>
            <a:endParaRPr lang="en-AU"/>
          </a:p>
        </p:txBody>
      </p:sp>
      <p:sp>
        <p:nvSpPr>
          <p:cNvPr id="16" name="Footer Placeholder 15">
            <a:extLst>
              <a:ext uri="{FF2B5EF4-FFF2-40B4-BE49-F238E27FC236}">
                <a16:creationId xmlns:a16="http://schemas.microsoft.com/office/drawing/2014/main" id="{956C6950-7DE4-1840-B69C-6228A9EB74D1}"/>
              </a:ext>
            </a:extLst>
          </p:cNvPr>
          <p:cNvSpPr>
            <a:spLocks noGrp="1"/>
          </p:cNvSpPr>
          <p:nvPr>
            <p:ph type="ftr" sz="quarter" idx="10"/>
          </p:nvPr>
        </p:nvSpPr>
        <p:spPr/>
        <p:txBody>
          <a:bodyPr/>
          <a:lstStyle/>
          <a:p>
            <a:r>
              <a:rPr lang="en-AU"/>
              <a:t>Presentation Title. Change by going to Insert &gt; Header and Footer…</a:t>
            </a:r>
          </a:p>
        </p:txBody>
      </p:sp>
      <p:sp>
        <p:nvSpPr>
          <p:cNvPr id="17" name="Slide Number Placeholder 16">
            <a:extLst>
              <a:ext uri="{FF2B5EF4-FFF2-40B4-BE49-F238E27FC236}">
                <a16:creationId xmlns:a16="http://schemas.microsoft.com/office/drawing/2014/main" id="{89A58FB2-6CF4-8D4D-B013-673F8098FEF0}"/>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23" name="Text Placeholder 22">
            <a:extLst>
              <a:ext uri="{FF2B5EF4-FFF2-40B4-BE49-F238E27FC236}">
                <a16:creationId xmlns:a16="http://schemas.microsoft.com/office/drawing/2014/main" id="{60E987DD-8EAA-8149-8092-765B443BBBFF}"/>
              </a:ext>
            </a:extLst>
          </p:cNvPr>
          <p:cNvSpPr>
            <a:spLocks noGrp="1"/>
          </p:cNvSpPr>
          <p:nvPr>
            <p:ph type="body" sz="quarter" idx="12" hasCustomPrompt="1"/>
          </p:nvPr>
        </p:nvSpPr>
        <p:spPr>
          <a:xfrm>
            <a:off x="838200" y="6030097"/>
            <a:ext cx="4968160" cy="296091"/>
          </a:xfrm>
        </p:spPr>
        <p:txBody>
          <a:bodyPr anchor="b">
            <a:noAutofit/>
          </a:bodyPr>
          <a:lstStyle>
            <a:lvl1pPr>
              <a:spcAft>
                <a:spcPts val="0"/>
              </a:spcAft>
              <a:defRPr sz="700"/>
            </a:lvl1pPr>
          </a:lstStyle>
          <a:p>
            <a:pPr lvl="0"/>
            <a:r>
              <a:rPr lang="en-GB"/>
              <a:t>Notes go here</a:t>
            </a:r>
            <a:endParaRPr lang="en-AU"/>
          </a:p>
        </p:txBody>
      </p:sp>
      <p:sp>
        <p:nvSpPr>
          <p:cNvPr id="5" name="Content Placeholder 4">
            <a:extLst>
              <a:ext uri="{FF2B5EF4-FFF2-40B4-BE49-F238E27FC236}">
                <a16:creationId xmlns:a16="http://schemas.microsoft.com/office/drawing/2014/main" id="{88EB2993-AE92-074E-A781-F1C7D6D475CB}"/>
              </a:ext>
            </a:extLst>
          </p:cNvPr>
          <p:cNvSpPr>
            <a:spLocks noGrp="1"/>
          </p:cNvSpPr>
          <p:nvPr>
            <p:ph sz="quarter" idx="13"/>
          </p:nvPr>
        </p:nvSpPr>
        <p:spPr>
          <a:xfrm>
            <a:off x="836613" y="2401556"/>
            <a:ext cx="4969747" cy="36277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Picture Placeholder 9">
            <a:extLst>
              <a:ext uri="{FF2B5EF4-FFF2-40B4-BE49-F238E27FC236}">
                <a16:creationId xmlns:a16="http://schemas.microsoft.com/office/drawing/2014/main" id="{C6AA1C3F-FF7C-7947-89B1-18189E910E87}"/>
              </a:ext>
            </a:extLst>
          </p:cNvPr>
          <p:cNvSpPr>
            <a:spLocks noGrp="1"/>
          </p:cNvSpPr>
          <p:nvPr>
            <p:ph type="pic" sz="quarter" idx="14"/>
          </p:nvPr>
        </p:nvSpPr>
        <p:spPr>
          <a:xfrm>
            <a:off x="6172200" y="2"/>
            <a:ext cx="6019800" cy="6857999"/>
          </a:xfrm>
        </p:spPr>
        <p:txBody>
          <a:bodyPr anchor="ctr"/>
          <a:lstStyle>
            <a:lvl1pPr algn="ctr">
              <a:defRPr/>
            </a:lvl1pPr>
          </a:lstStyle>
          <a:p>
            <a:r>
              <a:rPr lang="en-US"/>
              <a:t>Click icon to add picture</a:t>
            </a:r>
            <a:endParaRPr lang="en-AU"/>
          </a:p>
        </p:txBody>
      </p:sp>
      <p:sp>
        <p:nvSpPr>
          <p:cNvPr id="15" name="Text Placeholder 14">
            <a:extLst>
              <a:ext uri="{FF2B5EF4-FFF2-40B4-BE49-F238E27FC236}">
                <a16:creationId xmlns:a16="http://schemas.microsoft.com/office/drawing/2014/main" id="{2D7FD7BC-38FE-4943-B635-6D27A87690DA}"/>
              </a:ext>
            </a:extLst>
          </p:cNvPr>
          <p:cNvSpPr>
            <a:spLocks noGrp="1"/>
          </p:cNvSpPr>
          <p:nvPr>
            <p:ph type="body" sz="quarter" idx="15"/>
          </p:nvPr>
        </p:nvSpPr>
        <p:spPr>
          <a:xfrm>
            <a:off x="838201" y="1532238"/>
            <a:ext cx="4969747" cy="869319"/>
          </a:xfrm>
          <a:custGeom>
            <a:avLst/>
            <a:gdLst>
              <a:gd name="connsiteX0" fmla="*/ 0 w 4969746"/>
              <a:gd name="connsiteY0" fmla="*/ 0 h 869318"/>
              <a:gd name="connsiteX1" fmla="*/ 4969746 w 4969746"/>
              <a:gd name="connsiteY1" fmla="*/ 0 h 869318"/>
              <a:gd name="connsiteX2" fmla="*/ 4969746 w 4969746"/>
              <a:gd name="connsiteY2" fmla="*/ 869318 h 869318"/>
              <a:gd name="connsiteX3" fmla="*/ 0 w 4969746"/>
              <a:gd name="connsiteY3" fmla="*/ 869318 h 869318"/>
            </a:gdLst>
            <a:ahLst/>
            <a:cxnLst>
              <a:cxn ang="0">
                <a:pos x="connsiteX0" y="connsiteY0"/>
              </a:cxn>
              <a:cxn ang="0">
                <a:pos x="connsiteX1" y="connsiteY1"/>
              </a:cxn>
              <a:cxn ang="0">
                <a:pos x="connsiteX2" y="connsiteY2"/>
              </a:cxn>
              <a:cxn ang="0">
                <a:pos x="connsiteX3" y="connsiteY3"/>
              </a:cxn>
            </a:cxnLst>
            <a:rect l="l" t="t" r="r" b="b"/>
            <a:pathLst>
              <a:path w="4969746" h="869318">
                <a:moveTo>
                  <a:pt x="0" y="0"/>
                </a:moveTo>
                <a:lnTo>
                  <a:pt x="4969746" y="0"/>
                </a:lnTo>
                <a:lnTo>
                  <a:pt x="4969746" y="869318"/>
                </a:lnTo>
                <a:lnTo>
                  <a:pt x="0" y="869318"/>
                </a:lnTo>
                <a:close/>
              </a:path>
            </a:pathLst>
          </a:custGeom>
        </p:spPr>
        <p:txBody>
          <a:bodyPr wrap="square">
            <a:noAutofit/>
          </a:bodyPr>
          <a:lstStyle>
            <a:lvl1pPr>
              <a:defRPr sz="1600" b="1">
                <a:solidFill>
                  <a:schemeClr val="accent1"/>
                </a:solidFill>
              </a:defRPr>
            </a:lvl1pPr>
          </a:lstStyle>
          <a:p>
            <a:pPr lvl="0"/>
            <a:r>
              <a:rPr lang="en-US"/>
              <a:t>Edit Master text styles</a:t>
            </a:r>
          </a:p>
        </p:txBody>
      </p:sp>
      <p:pic>
        <p:nvPicPr>
          <p:cNvPr id="14" name="Graphic 13">
            <a:extLst>
              <a:ext uri="{FF2B5EF4-FFF2-40B4-BE49-F238E27FC236}">
                <a16:creationId xmlns:a16="http://schemas.microsoft.com/office/drawing/2014/main" id="{9BCDA687-DDC8-7E4A-B47E-249D59DE7108}"/>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9"/>
          </a:xfrm>
          <a:prstGeom prst="rect">
            <a:avLst/>
          </a:prstGeom>
        </p:spPr>
      </p:pic>
    </p:spTree>
    <p:extLst>
      <p:ext uri="{BB962C8B-B14F-4D97-AF65-F5344CB8AC3E}">
        <p14:creationId xmlns:p14="http://schemas.microsoft.com/office/powerpoint/2010/main" val="20874471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F0AF0-F8AB-E044-B841-C2DC0CD42A6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28C92A1-422C-3440-BB5B-985855142BB6}"/>
              </a:ext>
            </a:extLst>
          </p:cNvPr>
          <p:cNvSpPr>
            <a:spLocks noGrp="1"/>
          </p:cNvSpPr>
          <p:nvPr>
            <p:ph idx="1"/>
          </p:nvPr>
        </p:nvSpPr>
        <p:spPr>
          <a:xfrm>
            <a:off x="838201" y="1532237"/>
            <a:ext cx="5181601" cy="44978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Footer Placeholder 15">
            <a:extLst>
              <a:ext uri="{FF2B5EF4-FFF2-40B4-BE49-F238E27FC236}">
                <a16:creationId xmlns:a16="http://schemas.microsoft.com/office/drawing/2014/main" id="{956C6950-7DE4-1840-B69C-6228A9EB74D1}"/>
              </a:ext>
            </a:extLst>
          </p:cNvPr>
          <p:cNvSpPr>
            <a:spLocks noGrp="1"/>
          </p:cNvSpPr>
          <p:nvPr>
            <p:ph type="ftr" sz="quarter" idx="10"/>
          </p:nvPr>
        </p:nvSpPr>
        <p:spPr/>
        <p:txBody>
          <a:bodyPr/>
          <a:lstStyle/>
          <a:p>
            <a:r>
              <a:rPr lang="en-AU"/>
              <a:t>Presentation Title. Change by going to Insert &gt; Header and Footer…</a:t>
            </a:r>
          </a:p>
        </p:txBody>
      </p:sp>
      <p:sp>
        <p:nvSpPr>
          <p:cNvPr id="17" name="Slide Number Placeholder 16">
            <a:extLst>
              <a:ext uri="{FF2B5EF4-FFF2-40B4-BE49-F238E27FC236}">
                <a16:creationId xmlns:a16="http://schemas.microsoft.com/office/drawing/2014/main" id="{89A58FB2-6CF4-8D4D-B013-673F8098FEF0}"/>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23" name="Text Placeholder 22">
            <a:extLst>
              <a:ext uri="{FF2B5EF4-FFF2-40B4-BE49-F238E27FC236}">
                <a16:creationId xmlns:a16="http://schemas.microsoft.com/office/drawing/2014/main" id="{60E987DD-8EAA-8149-8092-765B443BBBFF}"/>
              </a:ext>
            </a:extLst>
          </p:cNvPr>
          <p:cNvSpPr>
            <a:spLocks noGrp="1"/>
          </p:cNvSpPr>
          <p:nvPr>
            <p:ph type="body" sz="quarter" idx="12" hasCustomPrompt="1"/>
          </p:nvPr>
        </p:nvSpPr>
        <p:spPr>
          <a:xfrm>
            <a:off x="838200" y="6030097"/>
            <a:ext cx="10515600" cy="296091"/>
          </a:xfrm>
        </p:spPr>
        <p:txBody>
          <a:bodyPr anchor="b">
            <a:noAutofit/>
          </a:bodyPr>
          <a:lstStyle>
            <a:lvl1pPr>
              <a:spcAft>
                <a:spcPts val="0"/>
              </a:spcAft>
              <a:defRPr sz="700"/>
            </a:lvl1pPr>
          </a:lstStyle>
          <a:p>
            <a:pPr lvl="0"/>
            <a:r>
              <a:rPr lang="en-GB"/>
              <a:t>Notes go here</a:t>
            </a:r>
            <a:endParaRPr lang="en-AU"/>
          </a:p>
        </p:txBody>
      </p:sp>
      <p:sp>
        <p:nvSpPr>
          <p:cNvPr id="5" name="Content Placeholder 4">
            <a:extLst>
              <a:ext uri="{FF2B5EF4-FFF2-40B4-BE49-F238E27FC236}">
                <a16:creationId xmlns:a16="http://schemas.microsoft.com/office/drawing/2014/main" id="{88EB2993-AE92-074E-A781-F1C7D6D475CB}"/>
              </a:ext>
            </a:extLst>
          </p:cNvPr>
          <p:cNvSpPr>
            <a:spLocks noGrp="1"/>
          </p:cNvSpPr>
          <p:nvPr>
            <p:ph sz="quarter" idx="13"/>
          </p:nvPr>
        </p:nvSpPr>
        <p:spPr>
          <a:xfrm>
            <a:off x="6169027" y="1531468"/>
            <a:ext cx="5183187" cy="44978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3" name="Graphic 12">
            <a:extLst>
              <a:ext uri="{FF2B5EF4-FFF2-40B4-BE49-F238E27FC236}">
                <a16:creationId xmlns:a16="http://schemas.microsoft.com/office/drawing/2014/main" id="{294B3E49-DE21-ED4F-8E3A-DBD21B9C0977}"/>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9"/>
          </a:xfrm>
          <a:prstGeom prst="rect">
            <a:avLst/>
          </a:prstGeom>
        </p:spPr>
      </p:pic>
    </p:spTree>
    <p:extLst>
      <p:ext uri="{BB962C8B-B14F-4D97-AF65-F5344CB8AC3E}">
        <p14:creationId xmlns:p14="http://schemas.microsoft.com/office/powerpoint/2010/main" val="14325504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Col w/ Intro">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016059-C6B2-3146-8F1E-5D08F0A13093}"/>
              </a:ext>
            </a:extLst>
          </p:cNvPr>
          <p:cNvSpPr>
            <a:spLocks noGrp="1"/>
          </p:cNvSpPr>
          <p:nvPr>
            <p:ph type="body" idx="1"/>
          </p:nvPr>
        </p:nvSpPr>
        <p:spPr>
          <a:xfrm>
            <a:off x="839789" y="1543171"/>
            <a:ext cx="5157787" cy="455267"/>
          </a:xfrm>
        </p:spPr>
        <p:txBody>
          <a:bodyPr anchor="t">
            <a:normAutofit/>
          </a:bodyPr>
          <a:lstStyle>
            <a:lvl1pPr marL="0" indent="0">
              <a:buNone/>
              <a:defRPr sz="12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86EF17E-C1F7-2849-96D2-DA1569D319E8}"/>
              </a:ext>
            </a:extLst>
          </p:cNvPr>
          <p:cNvSpPr>
            <a:spLocks noGrp="1"/>
          </p:cNvSpPr>
          <p:nvPr>
            <p:ph sz="half" idx="2"/>
          </p:nvPr>
        </p:nvSpPr>
        <p:spPr>
          <a:xfrm>
            <a:off x="839789" y="2009370"/>
            <a:ext cx="5157787" cy="4020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099C638-9CFF-D849-92DB-096715840396}"/>
              </a:ext>
            </a:extLst>
          </p:cNvPr>
          <p:cNvSpPr>
            <a:spLocks noGrp="1"/>
          </p:cNvSpPr>
          <p:nvPr>
            <p:ph type="body" sz="quarter" idx="3"/>
          </p:nvPr>
        </p:nvSpPr>
        <p:spPr>
          <a:xfrm>
            <a:off x="6172201" y="1543171"/>
            <a:ext cx="5183188" cy="455267"/>
          </a:xfrm>
        </p:spPr>
        <p:txBody>
          <a:bodyPr anchor="t">
            <a:normAutofit/>
          </a:bodyPr>
          <a:lstStyle>
            <a:lvl1pPr marL="0" indent="0">
              <a:buNone/>
              <a:defRPr sz="12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764C28A-8A7B-304B-9311-3A3A680E40FA}"/>
              </a:ext>
            </a:extLst>
          </p:cNvPr>
          <p:cNvSpPr>
            <a:spLocks noGrp="1"/>
          </p:cNvSpPr>
          <p:nvPr>
            <p:ph sz="quarter" idx="4"/>
          </p:nvPr>
        </p:nvSpPr>
        <p:spPr>
          <a:xfrm>
            <a:off x="6172201" y="2009370"/>
            <a:ext cx="5183188" cy="4020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itle 9">
            <a:extLst>
              <a:ext uri="{FF2B5EF4-FFF2-40B4-BE49-F238E27FC236}">
                <a16:creationId xmlns:a16="http://schemas.microsoft.com/office/drawing/2014/main" id="{3D5D9836-9364-C448-B8A4-1DFAA8F9ABAF}"/>
              </a:ext>
            </a:extLst>
          </p:cNvPr>
          <p:cNvSpPr>
            <a:spLocks noGrp="1"/>
          </p:cNvSpPr>
          <p:nvPr>
            <p:ph type="title"/>
          </p:nvPr>
        </p:nvSpPr>
        <p:spPr/>
        <p:txBody>
          <a:bodyPr/>
          <a:lstStyle/>
          <a:p>
            <a:r>
              <a:rPr lang="en-US"/>
              <a:t>Click to edit Master title style</a:t>
            </a:r>
            <a:endParaRPr lang="en-AU"/>
          </a:p>
        </p:txBody>
      </p:sp>
      <p:sp>
        <p:nvSpPr>
          <p:cNvPr id="12" name="Footer Placeholder 11">
            <a:extLst>
              <a:ext uri="{FF2B5EF4-FFF2-40B4-BE49-F238E27FC236}">
                <a16:creationId xmlns:a16="http://schemas.microsoft.com/office/drawing/2014/main" id="{CB5DA5CE-858A-EB42-92DF-928427923835}"/>
              </a:ext>
            </a:extLst>
          </p:cNvPr>
          <p:cNvSpPr>
            <a:spLocks noGrp="1"/>
          </p:cNvSpPr>
          <p:nvPr>
            <p:ph type="ftr" sz="quarter" idx="10"/>
          </p:nvPr>
        </p:nvSpPr>
        <p:spPr/>
        <p:txBody>
          <a:bodyPr/>
          <a:lstStyle/>
          <a:p>
            <a:r>
              <a:rPr lang="en-AU"/>
              <a:t>Presentation Title. Change by going to Insert &gt; Header and Footer…</a:t>
            </a:r>
          </a:p>
        </p:txBody>
      </p:sp>
      <p:sp>
        <p:nvSpPr>
          <p:cNvPr id="13" name="Slide Number Placeholder 12">
            <a:extLst>
              <a:ext uri="{FF2B5EF4-FFF2-40B4-BE49-F238E27FC236}">
                <a16:creationId xmlns:a16="http://schemas.microsoft.com/office/drawing/2014/main" id="{5ED3E4C1-71FD-C24D-A7ED-C4FE4F3F17C7}"/>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21" name="Text Placeholder 22">
            <a:extLst>
              <a:ext uri="{FF2B5EF4-FFF2-40B4-BE49-F238E27FC236}">
                <a16:creationId xmlns:a16="http://schemas.microsoft.com/office/drawing/2014/main" id="{024BAD34-DCC5-4F46-924F-C318D678956A}"/>
              </a:ext>
            </a:extLst>
          </p:cNvPr>
          <p:cNvSpPr>
            <a:spLocks noGrp="1"/>
          </p:cNvSpPr>
          <p:nvPr>
            <p:ph type="body" sz="quarter" idx="12" hasCustomPrompt="1"/>
          </p:nvPr>
        </p:nvSpPr>
        <p:spPr>
          <a:xfrm>
            <a:off x="838200" y="6030097"/>
            <a:ext cx="10515600" cy="296091"/>
          </a:xfrm>
        </p:spPr>
        <p:txBody>
          <a:bodyPr anchor="b">
            <a:noAutofit/>
          </a:bodyPr>
          <a:lstStyle>
            <a:lvl1pPr>
              <a:spcAft>
                <a:spcPts val="0"/>
              </a:spcAft>
              <a:defRPr sz="700"/>
            </a:lvl1pPr>
          </a:lstStyle>
          <a:p>
            <a:pPr lvl="0"/>
            <a:r>
              <a:rPr lang="en-GB"/>
              <a:t>Notes go here</a:t>
            </a:r>
            <a:endParaRPr lang="en-AU"/>
          </a:p>
        </p:txBody>
      </p:sp>
      <p:pic>
        <p:nvPicPr>
          <p:cNvPr id="20" name="Graphic 19">
            <a:extLst>
              <a:ext uri="{FF2B5EF4-FFF2-40B4-BE49-F238E27FC236}">
                <a16:creationId xmlns:a16="http://schemas.microsoft.com/office/drawing/2014/main" id="{EBBD21CF-2D5E-FB4F-AFFB-ECECA7028609}"/>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9"/>
          </a:xfrm>
          <a:prstGeom prst="rect">
            <a:avLst/>
          </a:prstGeom>
        </p:spPr>
      </p:pic>
    </p:spTree>
    <p:extLst>
      <p:ext uri="{BB962C8B-B14F-4D97-AF65-F5344CB8AC3E}">
        <p14:creationId xmlns:p14="http://schemas.microsoft.com/office/powerpoint/2010/main" val="20519251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graphs">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D5D9836-9364-C448-B8A4-1DFAA8F9ABAF}"/>
              </a:ext>
            </a:extLst>
          </p:cNvPr>
          <p:cNvSpPr>
            <a:spLocks noGrp="1"/>
          </p:cNvSpPr>
          <p:nvPr>
            <p:ph type="title"/>
          </p:nvPr>
        </p:nvSpPr>
        <p:spPr/>
        <p:txBody>
          <a:bodyPr/>
          <a:lstStyle/>
          <a:p>
            <a:r>
              <a:rPr lang="en-US"/>
              <a:t>Click to edit Master title style</a:t>
            </a:r>
            <a:endParaRPr lang="en-AU"/>
          </a:p>
        </p:txBody>
      </p:sp>
      <p:sp>
        <p:nvSpPr>
          <p:cNvPr id="12" name="Footer Placeholder 11">
            <a:extLst>
              <a:ext uri="{FF2B5EF4-FFF2-40B4-BE49-F238E27FC236}">
                <a16:creationId xmlns:a16="http://schemas.microsoft.com/office/drawing/2014/main" id="{CB5DA5CE-858A-EB42-92DF-928427923835}"/>
              </a:ext>
            </a:extLst>
          </p:cNvPr>
          <p:cNvSpPr>
            <a:spLocks noGrp="1"/>
          </p:cNvSpPr>
          <p:nvPr>
            <p:ph type="ftr" sz="quarter" idx="10"/>
          </p:nvPr>
        </p:nvSpPr>
        <p:spPr/>
        <p:txBody>
          <a:bodyPr/>
          <a:lstStyle/>
          <a:p>
            <a:r>
              <a:rPr lang="en-AU"/>
              <a:t>Presentation Title. Change by going to Insert &gt; Header and Footer…</a:t>
            </a:r>
          </a:p>
        </p:txBody>
      </p:sp>
      <p:sp>
        <p:nvSpPr>
          <p:cNvPr id="13" name="Slide Number Placeholder 12">
            <a:extLst>
              <a:ext uri="{FF2B5EF4-FFF2-40B4-BE49-F238E27FC236}">
                <a16:creationId xmlns:a16="http://schemas.microsoft.com/office/drawing/2014/main" id="{5ED3E4C1-71FD-C24D-A7ED-C4FE4F3F17C7}"/>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21" name="Text Placeholder 22">
            <a:extLst>
              <a:ext uri="{FF2B5EF4-FFF2-40B4-BE49-F238E27FC236}">
                <a16:creationId xmlns:a16="http://schemas.microsoft.com/office/drawing/2014/main" id="{024BAD34-DCC5-4F46-924F-C318D678956A}"/>
              </a:ext>
            </a:extLst>
          </p:cNvPr>
          <p:cNvSpPr>
            <a:spLocks noGrp="1"/>
          </p:cNvSpPr>
          <p:nvPr>
            <p:ph type="body" sz="quarter" idx="12" hasCustomPrompt="1"/>
          </p:nvPr>
        </p:nvSpPr>
        <p:spPr>
          <a:xfrm>
            <a:off x="838200" y="6030097"/>
            <a:ext cx="10515600" cy="296091"/>
          </a:xfrm>
        </p:spPr>
        <p:txBody>
          <a:bodyPr anchor="b">
            <a:noAutofit/>
          </a:bodyPr>
          <a:lstStyle>
            <a:lvl1pPr>
              <a:spcAft>
                <a:spcPts val="0"/>
              </a:spcAft>
              <a:defRPr sz="700"/>
            </a:lvl1pPr>
          </a:lstStyle>
          <a:p>
            <a:pPr lvl="0"/>
            <a:r>
              <a:rPr lang="en-GB"/>
              <a:t>Notes go here</a:t>
            </a:r>
            <a:endParaRPr lang="en-AU"/>
          </a:p>
        </p:txBody>
      </p:sp>
      <p:sp>
        <p:nvSpPr>
          <p:cNvPr id="18" name="Content Placeholder 3">
            <a:extLst>
              <a:ext uri="{FF2B5EF4-FFF2-40B4-BE49-F238E27FC236}">
                <a16:creationId xmlns:a16="http://schemas.microsoft.com/office/drawing/2014/main" id="{EFA8FF60-B444-9C43-BEA2-CF930E2F536A}"/>
              </a:ext>
            </a:extLst>
          </p:cNvPr>
          <p:cNvSpPr>
            <a:spLocks noGrp="1"/>
          </p:cNvSpPr>
          <p:nvPr>
            <p:ph sz="half" idx="2"/>
          </p:nvPr>
        </p:nvSpPr>
        <p:spPr>
          <a:xfrm>
            <a:off x="839789" y="1512923"/>
            <a:ext cx="5157787" cy="22366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9" name="Content Placeholder 5">
            <a:extLst>
              <a:ext uri="{FF2B5EF4-FFF2-40B4-BE49-F238E27FC236}">
                <a16:creationId xmlns:a16="http://schemas.microsoft.com/office/drawing/2014/main" id="{6D804B59-DD87-6E49-9D19-6B18576BC5AB}"/>
              </a:ext>
            </a:extLst>
          </p:cNvPr>
          <p:cNvSpPr>
            <a:spLocks noGrp="1"/>
          </p:cNvSpPr>
          <p:nvPr>
            <p:ph sz="quarter" idx="4"/>
          </p:nvPr>
        </p:nvSpPr>
        <p:spPr>
          <a:xfrm>
            <a:off x="6172201" y="1512923"/>
            <a:ext cx="5183188" cy="22366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0" name="Content Placeholder 3">
            <a:extLst>
              <a:ext uri="{FF2B5EF4-FFF2-40B4-BE49-F238E27FC236}">
                <a16:creationId xmlns:a16="http://schemas.microsoft.com/office/drawing/2014/main" id="{03CB786E-1A76-654C-94B6-7B5096935264}"/>
              </a:ext>
            </a:extLst>
          </p:cNvPr>
          <p:cNvSpPr>
            <a:spLocks noGrp="1"/>
          </p:cNvSpPr>
          <p:nvPr>
            <p:ph sz="half" idx="13"/>
          </p:nvPr>
        </p:nvSpPr>
        <p:spPr>
          <a:xfrm>
            <a:off x="839789" y="3784093"/>
            <a:ext cx="5157787" cy="22366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2" name="Content Placeholder 5">
            <a:extLst>
              <a:ext uri="{FF2B5EF4-FFF2-40B4-BE49-F238E27FC236}">
                <a16:creationId xmlns:a16="http://schemas.microsoft.com/office/drawing/2014/main" id="{8B6BB059-431E-A64F-8582-19666DC8A286}"/>
              </a:ext>
            </a:extLst>
          </p:cNvPr>
          <p:cNvSpPr>
            <a:spLocks noGrp="1"/>
          </p:cNvSpPr>
          <p:nvPr>
            <p:ph sz="quarter" idx="14"/>
          </p:nvPr>
        </p:nvSpPr>
        <p:spPr>
          <a:xfrm>
            <a:off x="6172201" y="3784093"/>
            <a:ext cx="5183188" cy="22366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24" name="Graphic 23">
            <a:extLst>
              <a:ext uri="{FF2B5EF4-FFF2-40B4-BE49-F238E27FC236}">
                <a16:creationId xmlns:a16="http://schemas.microsoft.com/office/drawing/2014/main" id="{24B967DB-7A52-5040-A1B3-A6F47EF5ED35}"/>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9"/>
          </a:xfrm>
          <a:prstGeom prst="rect">
            <a:avLst/>
          </a:prstGeom>
        </p:spPr>
      </p:pic>
    </p:spTree>
    <p:extLst>
      <p:ext uri="{BB962C8B-B14F-4D97-AF65-F5344CB8AC3E}">
        <p14:creationId xmlns:p14="http://schemas.microsoft.com/office/powerpoint/2010/main" val="1700873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ll Quote Green">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CDD3-B842-0543-A54E-0F3EE95BC2C8}"/>
              </a:ext>
            </a:extLst>
          </p:cNvPr>
          <p:cNvSpPr>
            <a:spLocks noGrp="1"/>
          </p:cNvSpPr>
          <p:nvPr>
            <p:ph type="title"/>
          </p:nvPr>
        </p:nvSpPr>
        <p:spPr>
          <a:xfrm>
            <a:off x="1872024" y="1099996"/>
            <a:ext cx="8447952" cy="4658008"/>
          </a:xfrm>
        </p:spPr>
        <p:txBody>
          <a:bodyPr anchor="ctr">
            <a:normAutofit/>
          </a:bodyPr>
          <a:lstStyle>
            <a:lvl1pPr algn="ctr">
              <a:defRPr sz="4000" b="1">
                <a:solidFill>
                  <a:schemeClr val="tx1"/>
                </a:solidFill>
              </a:defRPr>
            </a:lvl1pPr>
          </a:lstStyle>
          <a:p>
            <a:r>
              <a:rPr lang="en-US"/>
              <a:t>Click to edit Master title style</a:t>
            </a:r>
            <a:endParaRPr lang="en-AU"/>
          </a:p>
        </p:txBody>
      </p:sp>
      <p:sp>
        <p:nvSpPr>
          <p:cNvPr id="5" name="Slide Number Placeholder 4">
            <a:extLst>
              <a:ext uri="{FF2B5EF4-FFF2-40B4-BE49-F238E27FC236}">
                <a16:creationId xmlns:a16="http://schemas.microsoft.com/office/drawing/2014/main" id="{D089B961-ABEB-624E-A9B3-85DA7D98EAA1}"/>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7" name="Footer Placeholder 7">
            <a:extLst>
              <a:ext uri="{FF2B5EF4-FFF2-40B4-BE49-F238E27FC236}">
                <a16:creationId xmlns:a16="http://schemas.microsoft.com/office/drawing/2014/main" id="{9893C5A6-35E7-344E-939E-E741ED8AFE87}"/>
              </a:ext>
            </a:extLst>
          </p:cNvPr>
          <p:cNvSpPr>
            <a:spLocks noGrp="1"/>
          </p:cNvSpPr>
          <p:nvPr>
            <p:ph type="ftr" sz="quarter" idx="14"/>
          </p:nvPr>
        </p:nvSpPr>
        <p:spPr>
          <a:xfrm>
            <a:off x="1769600" y="6516914"/>
            <a:ext cx="9000000" cy="204561"/>
          </a:xfrm>
        </p:spPr>
        <p:txBody>
          <a:bodyPr/>
          <a:lstStyle>
            <a:lvl1pPr>
              <a:defRPr>
                <a:solidFill>
                  <a:schemeClr val="tx1"/>
                </a:solidFill>
              </a:defRPr>
            </a:lvl1pPr>
          </a:lstStyle>
          <a:p>
            <a:r>
              <a:rPr lang="en-AU"/>
              <a:t>Presentation Title. Change by going to Insert &gt; Header and Footer…</a:t>
            </a:r>
          </a:p>
        </p:txBody>
      </p:sp>
      <p:pic>
        <p:nvPicPr>
          <p:cNvPr id="18" name="Graphic 17">
            <a:extLst>
              <a:ext uri="{FF2B5EF4-FFF2-40B4-BE49-F238E27FC236}">
                <a16:creationId xmlns:a16="http://schemas.microsoft.com/office/drawing/2014/main" id="{C6B08DC0-8E1E-E241-8B25-95DF420449DE}"/>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849" y="6484338"/>
            <a:ext cx="584200" cy="257959"/>
          </a:xfrm>
          <a:prstGeom prst="rect">
            <a:avLst/>
          </a:prstGeom>
        </p:spPr>
      </p:pic>
    </p:spTree>
    <p:extLst>
      <p:ext uri="{BB962C8B-B14F-4D97-AF65-F5344CB8AC3E}">
        <p14:creationId xmlns:p14="http://schemas.microsoft.com/office/powerpoint/2010/main" val="436445187"/>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4B883-2459-F245-8F29-70B1A1497D22}"/>
              </a:ext>
            </a:extLst>
          </p:cNvPr>
          <p:cNvSpPr>
            <a:spLocks noGrp="1"/>
          </p:cNvSpPr>
          <p:nvPr>
            <p:ph type="title"/>
          </p:nvPr>
        </p:nvSpPr>
        <p:spPr/>
        <p:txBody>
          <a:bodyPr/>
          <a:lstStyle/>
          <a:p>
            <a:r>
              <a:rPr lang="en-US"/>
              <a:t>Click to edit Master title style</a:t>
            </a:r>
            <a:endParaRPr lang="en-AU"/>
          </a:p>
        </p:txBody>
      </p:sp>
      <p:sp>
        <p:nvSpPr>
          <p:cNvPr id="6" name="Footer Placeholder 5">
            <a:extLst>
              <a:ext uri="{FF2B5EF4-FFF2-40B4-BE49-F238E27FC236}">
                <a16:creationId xmlns:a16="http://schemas.microsoft.com/office/drawing/2014/main" id="{5AB2C1A5-32AA-EE4C-B2C4-1E4339B90D22}"/>
              </a:ext>
            </a:extLst>
          </p:cNvPr>
          <p:cNvSpPr>
            <a:spLocks noGrp="1"/>
          </p:cNvSpPr>
          <p:nvPr>
            <p:ph type="ftr" sz="quarter" idx="10"/>
          </p:nvPr>
        </p:nvSpPr>
        <p:spPr/>
        <p:txBody>
          <a:bodyPr/>
          <a:lstStyle/>
          <a:p>
            <a:r>
              <a:rPr lang="en-AU"/>
              <a:t>Presentation Title. Change by going to Insert &gt; Header and Footer…</a:t>
            </a:r>
          </a:p>
        </p:txBody>
      </p:sp>
      <p:sp>
        <p:nvSpPr>
          <p:cNvPr id="7" name="Slide Number Placeholder 6">
            <a:extLst>
              <a:ext uri="{FF2B5EF4-FFF2-40B4-BE49-F238E27FC236}">
                <a16:creationId xmlns:a16="http://schemas.microsoft.com/office/drawing/2014/main" id="{F5E11291-0F01-394B-9600-A961FEEA4AB3}"/>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3" name="Text Placeholder 22">
            <a:extLst>
              <a:ext uri="{FF2B5EF4-FFF2-40B4-BE49-F238E27FC236}">
                <a16:creationId xmlns:a16="http://schemas.microsoft.com/office/drawing/2014/main" id="{6583874A-0DA4-6240-8083-25678966ABD6}"/>
              </a:ext>
            </a:extLst>
          </p:cNvPr>
          <p:cNvSpPr>
            <a:spLocks noGrp="1"/>
          </p:cNvSpPr>
          <p:nvPr>
            <p:ph type="body" sz="quarter" idx="12" hasCustomPrompt="1"/>
          </p:nvPr>
        </p:nvSpPr>
        <p:spPr>
          <a:xfrm>
            <a:off x="838200" y="6030097"/>
            <a:ext cx="10515600" cy="296091"/>
          </a:xfrm>
        </p:spPr>
        <p:txBody>
          <a:bodyPr anchor="b">
            <a:noAutofit/>
          </a:bodyPr>
          <a:lstStyle>
            <a:lvl1pPr>
              <a:spcAft>
                <a:spcPts val="0"/>
              </a:spcAft>
              <a:defRPr sz="700"/>
            </a:lvl1pPr>
          </a:lstStyle>
          <a:p>
            <a:pPr lvl="0"/>
            <a:r>
              <a:rPr lang="en-GB"/>
              <a:t>Notes go here</a:t>
            </a:r>
            <a:endParaRPr lang="en-AU"/>
          </a:p>
        </p:txBody>
      </p:sp>
      <p:sp>
        <p:nvSpPr>
          <p:cNvPr id="4" name="Text Placeholder 3">
            <a:extLst>
              <a:ext uri="{FF2B5EF4-FFF2-40B4-BE49-F238E27FC236}">
                <a16:creationId xmlns:a16="http://schemas.microsoft.com/office/drawing/2014/main" id="{E49CA4CA-1D48-2C4A-9247-75D59CFE0414}"/>
              </a:ext>
            </a:extLst>
          </p:cNvPr>
          <p:cNvSpPr>
            <a:spLocks noGrp="1"/>
          </p:cNvSpPr>
          <p:nvPr>
            <p:ph type="body" sz="quarter" idx="13"/>
          </p:nvPr>
        </p:nvSpPr>
        <p:spPr>
          <a:xfrm>
            <a:off x="838199" y="2009370"/>
            <a:ext cx="5098027" cy="4020727"/>
          </a:xfrm>
          <a:solidFill>
            <a:schemeClr val="accent6"/>
          </a:solidFill>
        </p:spPr>
        <p:txBody>
          <a:bodyPr lIns="251999" tIns="251999" rIns="251999" bIns="25199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Text Placeholder 3">
            <a:extLst>
              <a:ext uri="{FF2B5EF4-FFF2-40B4-BE49-F238E27FC236}">
                <a16:creationId xmlns:a16="http://schemas.microsoft.com/office/drawing/2014/main" id="{654DCD54-145D-814C-B22B-DA2883B81809}"/>
              </a:ext>
            </a:extLst>
          </p:cNvPr>
          <p:cNvSpPr>
            <a:spLocks noGrp="1"/>
          </p:cNvSpPr>
          <p:nvPr>
            <p:ph type="body" sz="quarter" idx="14"/>
          </p:nvPr>
        </p:nvSpPr>
        <p:spPr>
          <a:xfrm>
            <a:off x="6255777" y="2009370"/>
            <a:ext cx="5098027" cy="4020727"/>
          </a:xfrm>
          <a:solidFill>
            <a:schemeClr val="accent6"/>
          </a:solidFill>
        </p:spPr>
        <p:txBody>
          <a:bodyPr lIns="251999" tIns="251999" rIns="251999" bIns="25199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5" name="Graphic 14">
            <a:extLst>
              <a:ext uri="{FF2B5EF4-FFF2-40B4-BE49-F238E27FC236}">
                <a16:creationId xmlns:a16="http://schemas.microsoft.com/office/drawing/2014/main" id="{4267651A-E6CC-CE42-8C94-3C23BC0152F4}"/>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9"/>
          </a:xfrm>
          <a:prstGeom prst="rect">
            <a:avLst/>
          </a:prstGeom>
        </p:spPr>
      </p:pic>
    </p:spTree>
    <p:extLst>
      <p:ext uri="{BB962C8B-B14F-4D97-AF65-F5344CB8AC3E}">
        <p14:creationId xmlns:p14="http://schemas.microsoft.com/office/powerpoint/2010/main" val="26968324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4B883-2459-F245-8F29-70B1A1497D22}"/>
              </a:ext>
            </a:extLst>
          </p:cNvPr>
          <p:cNvSpPr>
            <a:spLocks noGrp="1"/>
          </p:cNvSpPr>
          <p:nvPr>
            <p:ph type="title"/>
          </p:nvPr>
        </p:nvSpPr>
        <p:spPr/>
        <p:txBody>
          <a:bodyPr/>
          <a:lstStyle/>
          <a:p>
            <a:r>
              <a:rPr lang="en-US"/>
              <a:t>Click to edit Master title style</a:t>
            </a:r>
            <a:endParaRPr lang="en-AU"/>
          </a:p>
        </p:txBody>
      </p:sp>
      <p:sp>
        <p:nvSpPr>
          <p:cNvPr id="6" name="Footer Placeholder 5">
            <a:extLst>
              <a:ext uri="{FF2B5EF4-FFF2-40B4-BE49-F238E27FC236}">
                <a16:creationId xmlns:a16="http://schemas.microsoft.com/office/drawing/2014/main" id="{5AB2C1A5-32AA-EE4C-B2C4-1E4339B90D22}"/>
              </a:ext>
            </a:extLst>
          </p:cNvPr>
          <p:cNvSpPr>
            <a:spLocks noGrp="1"/>
          </p:cNvSpPr>
          <p:nvPr>
            <p:ph type="ftr" sz="quarter" idx="10"/>
          </p:nvPr>
        </p:nvSpPr>
        <p:spPr/>
        <p:txBody>
          <a:bodyPr/>
          <a:lstStyle/>
          <a:p>
            <a:r>
              <a:rPr lang="en-AU"/>
              <a:t>Presentation Title. Change by going to Insert &gt; Header and Footer…</a:t>
            </a:r>
          </a:p>
        </p:txBody>
      </p:sp>
      <p:sp>
        <p:nvSpPr>
          <p:cNvPr id="7" name="Slide Number Placeholder 6">
            <a:extLst>
              <a:ext uri="{FF2B5EF4-FFF2-40B4-BE49-F238E27FC236}">
                <a16:creationId xmlns:a16="http://schemas.microsoft.com/office/drawing/2014/main" id="{F5E11291-0F01-394B-9600-A961FEEA4AB3}"/>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3" name="Text Placeholder 22">
            <a:extLst>
              <a:ext uri="{FF2B5EF4-FFF2-40B4-BE49-F238E27FC236}">
                <a16:creationId xmlns:a16="http://schemas.microsoft.com/office/drawing/2014/main" id="{6583874A-0DA4-6240-8083-25678966ABD6}"/>
              </a:ext>
            </a:extLst>
          </p:cNvPr>
          <p:cNvSpPr>
            <a:spLocks noGrp="1"/>
          </p:cNvSpPr>
          <p:nvPr>
            <p:ph type="body" sz="quarter" idx="12" hasCustomPrompt="1"/>
          </p:nvPr>
        </p:nvSpPr>
        <p:spPr>
          <a:xfrm>
            <a:off x="838200" y="6030097"/>
            <a:ext cx="10515600" cy="296091"/>
          </a:xfrm>
        </p:spPr>
        <p:txBody>
          <a:bodyPr anchor="b">
            <a:noAutofit/>
          </a:bodyPr>
          <a:lstStyle>
            <a:lvl1pPr>
              <a:spcAft>
                <a:spcPts val="0"/>
              </a:spcAft>
              <a:defRPr sz="700"/>
            </a:lvl1pPr>
          </a:lstStyle>
          <a:p>
            <a:pPr lvl="0"/>
            <a:r>
              <a:rPr lang="en-GB"/>
              <a:t>Notes go here</a:t>
            </a:r>
            <a:endParaRPr lang="en-AU"/>
          </a:p>
        </p:txBody>
      </p:sp>
      <p:sp>
        <p:nvSpPr>
          <p:cNvPr id="4" name="Text Placeholder 3">
            <a:extLst>
              <a:ext uri="{FF2B5EF4-FFF2-40B4-BE49-F238E27FC236}">
                <a16:creationId xmlns:a16="http://schemas.microsoft.com/office/drawing/2014/main" id="{E49CA4CA-1D48-2C4A-9247-75D59CFE0414}"/>
              </a:ext>
            </a:extLst>
          </p:cNvPr>
          <p:cNvSpPr>
            <a:spLocks noGrp="1"/>
          </p:cNvSpPr>
          <p:nvPr>
            <p:ph type="body" sz="quarter" idx="13"/>
          </p:nvPr>
        </p:nvSpPr>
        <p:spPr>
          <a:xfrm>
            <a:off x="838200" y="2009370"/>
            <a:ext cx="3292163" cy="4020727"/>
          </a:xfrm>
          <a:solidFill>
            <a:schemeClr val="accent6"/>
          </a:solidFill>
        </p:spPr>
        <p:txBody>
          <a:bodyPr lIns="251999" tIns="251999" rIns="251999" bIns="25199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Text Placeholder 3">
            <a:extLst>
              <a:ext uri="{FF2B5EF4-FFF2-40B4-BE49-F238E27FC236}">
                <a16:creationId xmlns:a16="http://schemas.microsoft.com/office/drawing/2014/main" id="{654DCD54-145D-814C-B22B-DA2883B81809}"/>
              </a:ext>
            </a:extLst>
          </p:cNvPr>
          <p:cNvSpPr>
            <a:spLocks noGrp="1"/>
          </p:cNvSpPr>
          <p:nvPr>
            <p:ph type="body" sz="quarter" idx="14"/>
          </p:nvPr>
        </p:nvSpPr>
        <p:spPr>
          <a:xfrm>
            <a:off x="4449915" y="2009370"/>
            <a:ext cx="3292168" cy="4020727"/>
          </a:xfrm>
          <a:solidFill>
            <a:schemeClr val="accent6"/>
          </a:solidFill>
        </p:spPr>
        <p:txBody>
          <a:bodyPr lIns="251999" tIns="251999" rIns="251999" bIns="25199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8" name="Text Placeholder 3">
            <a:extLst>
              <a:ext uri="{FF2B5EF4-FFF2-40B4-BE49-F238E27FC236}">
                <a16:creationId xmlns:a16="http://schemas.microsoft.com/office/drawing/2014/main" id="{65398208-9FA7-A944-93A1-70D7C3B7A8D7}"/>
              </a:ext>
            </a:extLst>
          </p:cNvPr>
          <p:cNvSpPr>
            <a:spLocks noGrp="1"/>
          </p:cNvSpPr>
          <p:nvPr>
            <p:ph type="body" sz="quarter" idx="15"/>
          </p:nvPr>
        </p:nvSpPr>
        <p:spPr>
          <a:xfrm>
            <a:off x="8061633" y="2009370"/>
            <a:ext cx="3292168" cy="4020727"/>
          </a:xfrm>
          <a:solidFill>
            <a:schemeClr val="accent6"/>
          </a:solidFill>
        </p:spPr>
        <p:txBody>
          <a:bodyPr lIns="251999" tIns="251999" rIns="251999" bIns="25199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6" name="Graphic 15">
            <a:extLst>
              <a:ext uri="{FF2B5EF4-FFF2-40B4-BE49-F238E27FC236}">
                <a16:creationId xmlns:a16="http://schemas.microsoft.com/office/drawing/2014/main" id="{528AA2A6-32C0-084C-A4F4-93865852B132}"/>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9"/>
          </a:xfrm>
          <a:prstGeom prst="rect">
            <a:avLst/>
          </a:prstGeom>
        </p:spPr>
      </p:pic>
    </p:spTree>
    <p:extLst>
      <p:ext uri="{BB962C8B-B14F-4D97-AF65-F5344CB8AC3E}">
        <p14:creationId xmlns:p14="http://schemas.microsoft.com/office/powerpoint/2010/main" val="39265754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4B883-2459-F245-8F29-70B1A1497D22}"/>
              </a:ext>
            </a:extLst>
          </p:cNvPr>
          <p:cNvSpPr>
            <a:spLocks noGrp="1"/>
          </p:cNvSpPr>
          <p:nvPr>
            <p:ph type="title"/>
          </p:nvPr>
        </p:nvSpPr>
        <p:spPr/>
        <p:txBody>
          <a:bodyPr/>
          <a:lstStyle/>
          <a:p>
            <a:r>
              <a:rPr lang="en-US"/>
              <a:t>Click to edit Master title style</a:t>
            </a:r>
            <a:endParaRPr lang="en-AU"/>
          </a:p>
        </p:txBody>
      </p:sp>
      <p:sp>
        <p:nvSpPr>
          <p:cNvPr id="6" name="Footer Placeholder 5">
            <a:extLst>
              <a:ext uri="{FF2B5EF4-FFF2-40B4-BE49-F238E27FC236}">
                <a16:creationId xmlns:a16="http://schemas.microsoft.com/office/drawing/2014/main" id="{5AB2C1A5-32AA-EE4C-B2C4-1E4339B90D22}"/>
              </a:ext>
            </a:extLst>
          </p:cNvPr>
          <p:cNvSpPr>
            <a:spLocks noGrp="1"/>
          </p:cNvSpPr>
          <p:nvPr>
            <p:ph type="ftr" sz="quarter" idx="10"/>
          </p:nvPr>
        </p:nvSpPr>
        <p:spPr/>
        <p:txBody>
          <a:bodyPr/>
          <a:lstStyle/>
          <a:p>
            <a:r>
              <a:rPr lang="en-AU"/>
              <a:t>Presentation Title. Change by going to Insert &gt; Header and Footer…</a:t>
            </a:r>
          </a:p>
        </p:txBody>
      </p:sp>
      <p:sp>
        <p:nvSpPr>
          <p:cNvPr id="7" name="Slide Number Placeholder 6">
            <a:extLst>
              <a:ext uri="{FF2B5EF4-FFF2-40B4-BE49-F238E27FC236}">
                <a16:creationId xmlns:a16="http://schemas.microsoft.com/office/drawing/2014/main" id="{F5E11291-0F01-394B-9600-A961FEEA4AB3}"/>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3" name="Text Placeholder 22">
            <a:extLst>
              <a:ext uri="{FF2B5EF4-FFF2-40B4-BE49-F238E27FC236}">
                <a16:creationId xmlns:a16="http://schemas.microsoft.com/office/drawing/2014/main" id="{6583874A-0DA4-6240-8083-25678966ABD6}"/>
              </a:ext>
            </a:extLst>
          </p:cNvPr>
          <p:cNvSpPr>
            <a:spLocks noGrp="1"/>
          </p:cNvSpPr>
          <p:nvPr>
            <p:ph type="body" sz="quarter" idx="12" hasCustomPrompt="1"/>
          </p:nvPr>
        </p:nvSpPr>
        <p:spPr>
          <a:xfrm>
            <a:off x="838200" y="6030097"/>
            <a:ext cx="10515600" cy="296091"/>
          </a:xfrm>
        </p:spPr>
        <p:txBody>
          <a:bodyPr anchor="b">
            <a:noAutofit/>
          </a:bodyPr>
          <a:lstStyle>
            <a:lvl1pPr>
              <a:spcAft>
                <a:spcPts val="0"/>
              </a:spcAft>
              <a:defRPr sz="700"/>
            </a:lvl1pPr>
          </a:lstStyle>
          <a:p>
            <a:pPr lvl="0"/>
            <a:r>
              <a:rPr lang="en-GB"/>
              <a:t>Notes go here</a:t>
            </a:r>
            <a:endParaRPr lang="en-AU"/>
          </a:p>
        </p:txBody>
      </p:sp>
      <p:sp>
        <p:nvSpPr>
          <p:cNvPr id="4" name="Text Placeholder 3">
            <a:extLst>
              <a:ext uri="{FF2B5EF4-FFF2-40B4-BE49-F238E27FC236}">
                <a16:creationId xmlns:a16="http://schemas.microsoft.com/office/drawing/2014/main" id="{E49CA4CA-1D48-2C4A-9247-75D59CFE0414}"/>
              </a:ext>
            </a:extLst>
          </p:cNvPr>
          <p:cNvSpPr>
            <a:spLocks noGrp="1"/>
          </p:cNvSpPr>
          <p:nvPr>
            <p:ph type="body" sz="quarter" idx="13"/>
          </p:nvPr>
        </p:nvSpPr>
        <p:spPr>
          <a:xfrm>
            <a:off x="838201" y="2009370"/>
            <a:ext cx="2389236" cy="4020727"/>
          </a:xfrm>
          <a:solidFill>
            <a:schemeClr val="accent6"/>
          </a:solidFill>
        </p:spPr>
        <p:txBody>
          <a:bodyPr lIns="251999" tIns="251999" rIns="251999" bIns="25199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0" name="Text Placeholder 3">
            <a:extLst>
              <a:ext uri="{FF2B5EF4-FFF2-40B4-BE49-F238E27FC236}">
                <a16:creationId xmlns:a16="http://schemas.microsoft.com/office/drawing/2014/main" id="{9E226281-BC02-384C-B099-2EA42A3442EB}"/>
              </a:ext>
            </a:extLst>
          </p:cNvPr>
          <p:cNvSpPr>
            <a:spLocks noGrp="1"/>
          </p:cNvSpPr>
          <p:nvPr>
            <p:ph type="body" sz="quarter" idx="14"/>
          </p:nvPr>
        </p:nvSpPr>
        <p:spPr>
          <a:xfrm>
            <a:off x="3562125" y="2009370"/>
            <a:ext cx="2389236" cy="4020727"/>
          </a:xfrm>
          <a:solidFill>
            <a:schemeClr val="accent6"/>
          </a:solidFill>
        </p:spPr>
        <p:txBody>
          <a:bodyPr lIns="251999" tIns="251999" rIns="251999" bIns="25199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1" name="Text Placeholder 3">
            <a:extLst>
              <a:ext uri="{FF2B5EF4-FFF2-40B4-BE49-F238E27FC236}">
                <a16:creationId xmlns:a16="http://schemas.microsoft.com/office/drawing/2014/main" id="{BA37FD81-779C-6249-A984-E271101DAC0D}"/>
              </a:ext>
            </a:extLst>
          </p:cNvPr>
          <p:cNvSpPr>
            <a:spLocks noGrp="1"/>
          </p:cNvSpPr>
          <p:nvPr>
            <p:ph type="body" sz="quarter" idx="15"/>
          </p:nvPr>
        </p:nvSpPr>
        <p:spPr>
          <a:xfrm>
            <a:off x="6240642" y="2009370"/>
            <a:ext cx="2389236" cy="4020727"/>
          </a:xfrm>
          <a:solidFill>
            <a:schemeClr val="accent6"/>
          </a:solidFill>
        </p:spPr>
        <p:txBody>
          <a:bodyPr lIns="251999" tIns="251999" rIns="251999" bIns="25199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2" name="Text Placeholder 3">
            <a:extLst>
              <a:ext uri="{FF2B5EF4-FFF2-40B4-BE49-F238E27FC236}">
                <a16:creationId xmlns:a16="http://schemas.microsoft.com/office/drawing/2014/main" id="{106344C4-0DC8-A045-8E11-5C60C7E87532}"/>
              </a:ext>
            </a:extLst>
          </p:cNvPr>
          <p:cNvSpPr>
            <a:spLocks noGrp="1"/>
          </p:cNvSpPr>
          <p:nvPr>
            <p:ph type="body" sz="quarter" idx="16"/>
          </p:nvPr>
        </p:nvSpPr>
        <p:spPr>
          <a:xfrm>
            <a:off x="8964563" y="2009370"/>
            <a:ext cx="2389236" cy="4020727"/>
          </a:xfrm>
          <a:solidFill>
            <a:schemeClr val="accent6"/>
          </a:solidFill>
        </p:spPr>
        <p:txBody>
          <a:bodyPr lIns="251999" tIns="251999" rIns="251999" bIns="25199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5" name="Graphic 14">
            <a:extLst>
              <a:ext uri="{FF2B5EF4-FFF2-40B4-BE49-F238E27FC236}">
                <a16:creationId xmlns:a16="http://schemas.microsoft.com/office/drawing/2014/main" id="{7B48F104-7B06-4E4D-AA19-5059B803D725}"/>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9"/>
          </a:xfrm>
          <a:prstGeom prst="rect">
            <a:avLst/>
          </a:prstGeom>
        </p:spPr>
      </p:pic>
    </p:spTree>
    <p:extLst>
      <p:ext uri="{BB962C8B-B14F-4D97-AF65-F5344CB8AC3E}">
        <p14:creationId xmlns:p14="http://schemas.microsoft.com/office/powerpoint/2010/main" val="10120002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4B883-2459-F245-8F29-70B1A1497D22}"/>
              </a:ext>
            </a:extLst>
          </p:cNvPr>
          <p:cNvSpPr>
            <a:spLocks noGrp="1"/>
          </p:cNvSpPr>
          <p:nvPr>
            <p:ph type="title"/>
          </p:nvPr>
        </p:nvSpPr>
        <p:spPr/>
        <p:txBody>
          <a:bodyPr/>
          <a:lstStyle/>
          <a:p>
            <a:r>
              <a:rPr lang="en-US"/>
              <a:t>Click to edit Master title style</a:t>
            </a:r>
            <a:endParaRPr lang="en-AU"/>
          </a:p>
        </p:txBody>
      </p:sp>
      <p:sp>
        <p:nvSpPr>
          <p:cNvPr id="6" name="Footer Placeholder 5">
            <a:extLst>
              <a:ext uri="{FF2B5EF4-FFF2-40B4-BE49-F238E27FC236}">
                <a16:creationId xmlns:a16="http://schemas.microsoft.com/office/drawing/2014/main" id="{5AB2C1A5-32AA-EE4C-B2C4-1E4339B90D22}"/>
              </a:ext>
            </a:extLst>
          </p:cNvPr>
          <p:cNvSpPr>
            <a:spLocks noGrp="1"/>
          </p:cNvSpPr>
          <p:nvPr>
            <p:ph type="ftr" sz="quarter" idx="10"/>
          </p:nvPr>
        </p:nvSpPr>
        <p:spPr/>
        <p:txBody>
          <a:bodyPr/>
          <a:lstStyle/>
          <a:p>
            <a:r>
              <a:rPr lang="en-AU"/>
              <a:t>Presentation Title. Change by going to Insert &gt; Header and Footer…</a:t>
            </a:r>
          </a:p>
        </p:txBody>
      </p:sp>
      <p:sp>
        <p:nvSpPr>
          <p:cNvPr id="7" name="Slide Number Placeholder 6">
            <a:extLst>
              <a:ext uri="{FF2B5EF4-FFF2-40B4-BE49-F238E27FC236}">
                <a16:creationId xmlns:a16="http://schemas.microsoft.com/office/drawing/2014/main" id="{F5E11291-0F01-394B-9600-A961FEEA4AB3}"/>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3" name="Text Placeholder 22">
            <a:extLst>
              <a:ext uri="{FF2B5EF4-FFF2-40B4-BE49-F238E27FC236}">
                <a16:creationId xmlns:a16="http://schemas.microsoft.com/office/drawing/2014/main" id="{6583874A-0DA4-6240-8083-25678966ABD6}"/>
              </a:ext>
            </a:extLst>
          </p:cNvPr>
          <p:cNvSpPr>
            <a:spLocks noGrp="1"/>
          </p:cNvSpPr>
          <p:nvPr>
            <p:ph type="body" sz="quarter" idx="12" hasCustomPrompt="1"/>
          </p:nvPr>
        </p:nvSpPr>
        <p:spPr>
          <a:xfrm>
            <a:off x="838200" y="6030097"/>
            <a:ext cx="10515600" cy="296091"/>
          </a:xfrm>
        </p:spPr>
        <p:txBody>
          <a:bodyPr anchor="b">
            <a:noAutofit/>
          </a:bodyPr>
          <a:lstStyle>
            <a:lvl1pPr>
              <a:spcAft>
                <a:spcPts val="0"/>
              </a:spcAft>
              <a:defRPr sz="700"/>
            </a:lvl1pPr>
          </a:lstStyle>
          <a:p>
            <a:pPr lvl="0"/>
            <a:r>
              <a:rPr lang="en-GB"/>
              <a:t>Notes go here</a:t>
            </a:r>
            <a:endParaRPr lang="en-AU"/>
          </a:p>
        </p:txBody>
      </p:sp>
      <p:pic>
        <p:nvPicPr>
          <p:cNvPr id="14" name="Graphic 13">
            <a:extLst>
              <a:ext uri="{FF2B5EF4-FFF2-40B4-BE49-F238E27FC236}">
                <a16:creationId xmlns:a16="http://schemas.microsoft.com/office/drawing/2014/main" id="{95E2C7E2-15D1-714C-A0BE-E47DC9D9A43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9"/>
          </a:xfrm>
          <a:prstGeom prst="rect">
            <a:avLst/>
          </a:prstGeom>
        </p:spPr>
      </p:pic>
    </p:spTree>
    <p:extLst>
      <p:ext uri="{BB962C8B-B14F-4D97-AF65-F5344CB8AC3E}">
        <p14:creationId xmlns:p14="http://schemas.microsoft.com/office/powerpoint/2010/main" val="39894474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B4C35-B9D6-E049-8F06-FD08E66E826E}"/>
              </a:ext>
            </a:extLst>
          </p:cNvPr>
          <p:cNvSpPr>
            <a:spLocks noGrp="1"/>
          </p:cNvSpPr>
          <p:nvPr>
            <p:ph type="title" hasCustomPrompt="1"/>
          </p:nvPr>
        </p:nvSpPr>
        <p:spPr>
          <a:xfrm>
            <a:off x="838201" y="2633653"/>
            <a:ext cx="4517571" cy="301699"/>
          </a:xfrm>
        </p:spPr>
        <p:txBody>
          <a:bodyPr/>
          <a:lstStyle>
            <a:lvl1pPr>
              <a:defRPr sz="1800">
                <a:solidFill>
                  <a:schemeClr val="bg1"/>
                </a:solidFill>
              </a:defRPr>
            </a:lvl1pPr>
          </a:lstStyle>
          <a:p>
            <a:r>
              <a:rPr lang="en-GB"/>
              <a:t>Name</a:t>
            </a:r>
            <a:endParaRPr lang="en-AU"/>
          </a:p>
        </p:txBody>
      </p:sp>
      <p:sp>
        <p:nvSpPr>
          <p:cNvPr id="14" name="Text Placeholder 13">
            <a:extLst>
              <a:ext uri="{FF2B5EF4-FFF2-40B4-BE49-F238E27FC236}">
                <a16:creationId xmlns:a16="http://schemas.microsoft.com/office/drawing/2014/main" id="{C4349D7A-2F66-D940-A301-54293B05FE2C}"/>
              </a:ext>
            </a:extLst>
          </p:cNvPr>
          <p:cNvSpPr>
            <a:spLocks noGrp="1"/>
          </p:cNvSpPr>
          <p:nvPr>
            <p:ph type="body" sz="quarter" idx="12" hasCustomPrompt="1"/>
          </p:nvPr>
        </p:nvSpPr>
        <p:spPr>
          <a:xfrm>
            <a:off x="838201" y="2935351"/>
            <a:ext cx="4517571" cy="427588"/>
          </a:xfrm>
        </p:spPr>
        <p:txBody>
          <a:bodyPr>
            <a:normAutofit/>
          </a:bodyPr>
          <a:lstStyle>
            <a:lvl1pPr>
              <a:defRPr sz="1600" b="0">
                <a:solidFill>
                  <a:schemeClr val="bg1"/>
                </a:solidFill>
              </a:defRPr>
            </a:lvl1pPr>
            <a:lvl2pPr marL="0" indent="0">
              <a:buNone/>
              <a:defRPr/>
            </a:lvl2pPr>
          </a:lstStyle>
          <a:p>
            <a:pPr lvl="0"/>
            <a:r>
              <a:rPr lang="en-GB"/>
              <a:t>Title</a:t>
            </a:r>
          </a:p>
        </p:txBody>
      </p:sp>
      <p:sp>
        <p:nvSpPr>
          <p:cNvPr id="15" name="Title 1">
            <a:extLst>
              <a:ext uri="{FF2B5EF4-FFF2-40B4-BE49-F238E27FC236}">
                <a16:creationId xmlns:a16="http://schemas.microsoft.com/office/drawing/2014/main" id="{890F9667-CD77-9E40-AF17-643C93CD4A1B}"/>
              </a:ext>
            </a:extLst>
          </p:cNvPr>
          <p:cNvSpPr txBox="1">
            <a:spLocks/>
          </p:cNvSpPr>
          <p:nvPr userDrawn="1"/>
        </p:nvSpPr>
        <p:spPr>
          <a:xfrm>
            <a:off x="838202" y="2080917"/>
            <a:ext cx="6702631" cy="427588"/>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en-GB" sz="1800">
                <a:solidFill>
                  <a:schemeClr val="bg1"/>
                </a:solidFill>
              </a:rPr>
              <a:t>For further information</a:t>
            </a:r>
            <a:endParaRPr lang="en-AU" sz="1800">
              <a:solidFill>
                <a:schemeClr val="bg1"/>
              </a:solidFill>
            </a:endParaRPr>
          </a:p>
        </p:txBody>
      </p:sp>
      <p:sp>
        <p:nvSpPr>
          <p:cNvPr id="20" name="Text Placeholder 13">
            <a:extLst>
              <a:ext uri="{FF2B5EF4-FFF2-40B4-BE49-F238E27FC236}">
                <a16:creationId xmlns:a16="http://schemas.microsoft.com/office/drawing/2014/main" id="{7949285E-85ED-8F41-941A-368E436B5877}"/>
              </a:ext>
            </a:extLst>
          </p:cNvPr>
          <p:cNvSpPr>
            <a:spLocks noGrp="1"/>
          </p:cNvSpPr>
          <p:nvPr>
            <p:ph type="body" sz="quarter" idx="13" hasCustomPrompt="1"/>
          </p:nvPr>
        </p:nvSpPr>
        <p:spPr>
          <a:xfrm>
            <a:off x="838201" y="3496219"/>
            <a:ext cx="4517571" cy="1747260"/>
          </a:xfrm>
        </p:spPr>
        <p:txBody>
          <a:bodyPr>
            <a:normAutofit/>
          </a:bodyPr>
          <a:lstStyle>
            <a:lvl1pPr marL="0" indent="0">
              <a:tabLst>
                <a:tab pos="309555" algn="l"/>
              </a:tabLst>
              <a:defRPr sz="1400" b="0">
                <a:solidFill>
                  <a:schemeClr val="bg1"/>
                </a:solidFill>
              </a:defRPr>
            </a:lvl1pPr>
            <a:lvl2pPr marL="0" indent="0">
              <a:buNone/>
              <a:defRPr/>
            </a:lvl2pPr>
          </a:lstStyle>
          <a:p>
            <a:pPr lvl="0"/>
            <a:r>
              <a:rPr lang="en-GB"/>
              <a:t>M:	+61 XXX XXX</a:t>
            </a:r>
            <a:br>
              <a:rPr lang="en-GB"/>
            </a:br>
            <a:r>
              <a:rPr lang="en-GB"/>
              <a:t>E:	</a:t>
            </a:r>
            <a:r>
              <a:rPr lang="en-GB" err="1"/>
              <a:t>xx@apa.com.au</a:t>
            </a:r>
            <a:endParaRPr lang="en-GB"/>
          </a:p>
          <a:p>
            <a:pPr lvl="0"/>
            <a:r>
              <a:rPr lang="en-GB" err="1"/>
              <a:t>www.apa.com.au</a:t>
            </a:r>
            <a:endParaRPr lang="en-GB"/>
          </a:p>
        </p:txBody>
      </p:sp>
      <p:sp>
        <p:nvSpPr>
          <p:cNvPr id="29" name="Freeform 28">
            <a:extLst>
              <a:ext uri="{FF2B5EF4-FFF2-40B4-BE49-F238E27FC236}">
                <a16:creationId xmlns:a16="http://schemas.microsoft.com/office/drawing/2014/main" id="{459B01ED-C77D-DA4A-85AD-786B36330A6F}"/>
              </a:ext>
            </a:extLst>
          </p:cNvPr>
          <p:cNvSpPr/>
          <p:nvPr userDrawn="1"/>
        </p:nvSpPr>
        <p:spPr>
          <a:xfrm rot="16200000">
            <a:off x="6715688" y="2065437"/>
            <a:ext cx="4220253" cy="5364872"/>
          </a:xfrm>
          <a:custGeom>
            <a:avLst/>
            <a:gdLst>
              <a:gd name="connsiteX0" fmla="*/ 4220253 w 4220253"/>
              <a:gd name="connsiteY0" fmla="*/ 751010 h 5364872"/>
              <a:gd name="connsiteX1" fmla="*/ 4220253 w 4220253"/>
              <a:gd name="connsiteY1" fmla="*/ 5364872 h 5364872"/>
              <a:gd name="connsiteX2" fmla="*/ 2609513 w 4220253"/>
              <a:gd name="connsiteY2" fmla="*/ 5095370 h 5364872"/>
              <a:gd name="connsiteX3" fmla="*/ 2609513 w 4220253"/>
              <a:gd name="connsiteY3" fmla="*/ 1911662 h 5364872"/>
              <a:gd name="connsiteX4" fmla="*/ 0 w 4220253"/>
              <a:gd name="connsiteY4" fmla="*/ 2893158 h 5364872"/>
              <a:gd name="connsiteX5" fmla="*/ 0 w 4220253"/>
              <a:gd name="connsiteY5" fmla="*/ 1177601 h 5364872"/>
              <a:gd name="connsiteX6" fmla="*/ 3128409 w 4220253"/>
              <a:gd name="connsiteY6" fmla="*/ 0 h 536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0253" h="5364872">
                <a:moveTo>
                  <a:pt x="4220253" y="751010"/>
                </a:moveTo>
                <a:lnTo>
                  <a:pt x="4220253" y="5364872"/>
                </a:lnTo>
                <a:lnTo>
                  <a:pt x="2609513" y="5095370"/>
                </a:lnTo>
                <a:lnTo>
                  <a:pt x="2609513" y="1911662"/>
                </a:lnTo>
                <a:lnTo>
                  <a:pt x="0" y="2893158"/>
                </a:lnTo>
                <a:lnTo>
                  <a:pt x="0" y="1177601"/>
                </a:lnTo>
                <a:lnTo>
                  <a:pt x="3128409" y="0"/>
                </a:lnTo>
                <a:close/>
              </a:path>
            </a:pathLst>
          </a:custGeom>
          <a:solidFill>
            <a:schemeClr val="accent2"/>
          </a:solidFill>
          <a:ln w="36027" cap="flat">
            <a:noFill/>
            <a:prstDash val="solid"/>
            <a:miter/>
          </a:ln>
        </p:spPr>
        <p:txBody>
          <a:bodyPr rtlCol="0" anchor="ctr"/>
          <a:lstStyle/>
          <a:p>
            <a:endParaRPr lang="en-AU" sz="1800"/>
          </a:p>
        </p:txBody>
      </p:sp>
      <p:sp>
        <p:nvSpPr>
          <p:cNvPr id="30" name="Freeform 29">
            <a:extLst>
              <a:ext uri="{FF2B5EF4-FFF2-40B4-BE49-F238E27FC236}">
                <a16:creationId xmlns:a16="http://schemas.microsoft.com/office/drawing/2014/main" id="{2E40B457-6670-DA47-94CC-0CD2C492A1DE}"/>
              </a:ext>
            </a:extLst>
          </p:cNvPr>
          <p:cNvSpPr/>
          <p:nvPr/>
        </p:nvSpPr>
        <p:spPr>
          <a:xfrm rot="16200000">
            <a:off x="7118304" y="-1752201"/>
            <a:ext cx="2637747" cy="6142148"/>
          </a:xfrm>
          <a:custGeom>
            <a:avLst/>
            <a:gdLst>
              <a:gd name="connsiteX0" fmla="*/ 2637747 w 2637747"/>
              <a:gd name="connsiteY0" fmla="*/ 0 h 6142148"/>
              <a:gd name="connsiteX1" fmla="*/ 2637747 w 2637747"/>
              <a:gd name="connsiteY1" fmla="*/ 2664845 h 6142148"/>
              <a:gd name="connsiteX2" fmla="*/ 0 w 2637747"/>
              <a:gd name="connsiteY2" fmla="*/ 6142148 h 6142148"/>
              <a:gd name="connsiteX3" fmla="*/ 0 w 2637747"/>
              <a:gd name="connsiteY3" fmla="*/ 3479476 h 6142148"/>
              <a:gd name="connsiteX4" fmla="*/ 2183688 w 2637747"/>
              <a:gd name="connsiteY4" fmla="*/ 601202 h 6142148"/>
              <a:gd name="connsiteX5" fmla="*/ 2183688 w 2637747"/>
              <a:gd name="connsiteY5" fmla="*/ 597609 h 614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7747" h="6142148">
                <a:moveTo>
                  <a:pt x="2637747" y="0"/>
                </a:moveTo>
                <a:lnTo>
                  <a:pt x="2637747" y="2664845"/>
                </a:lnTo>
                <a:lnTo>
                  <a:pt x="0" y="6142148"/>
                </a:lnTo>
                <a:lnTo>
                  <a:pt x="0" y="3479476"/>
                </a:lnTo>
                <a:lnTo>
                  <a:pt x="2183688" y="601202"/>
                </a:lnTo>
                <a:lnTo>
                  <a:pt x="2183688" y="597609"/>
                </a:lnTo>
                <a:close/>
              </a:path>
            </a:pathLst>
          </a:custGeom>
          <a:solidFill>
            <a:schemeClr val="bg1"/>
          </a:solidFill>
          <a:ln w="36027" cap="flat">
            <a:noFill/>
            <a:prstDash val="solid"/>
            <a:miter/>
          </a:ln>
        </p:spPr>
        <p:txBody>
          <a:bodyPr rtlCol="0" anchor="ctr"/>
          <a:lstStyle/>
          <a:p>
            <a:endParaRPr lang="en-AU" sz="1800"/>
          </a:p>
        </p:txBody>
      </p:sp>
      <p:pic>
        <p:nvPicPr>
          <p:cNvPr id="13" name="Graphic 12">
            <a:extLst>
              <a:ext uri="{FF2B5EF4-FFF2-40B4-BE49-F238E27FC236}">
                <a16:creationId xmlns:a16="http://schemas.microsoft.com/office/drawing/2014/main" id="{5033536C-ED6B-BD48-B9EF-06D21554C5E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0249" y="5716948"/>
            <a:ext cx="1144240" cy="505249"/>
          </a:xfrm>
          <a:prstGeom prst="rect">
            <a:avLst/>
          </a:prstGeom>
        </p:spPr>
      </p:pic>
    </p:spTree>
    <p:extLst>
      <p:ext uri="{BB962C8B-B14F-4D97-AF65-F5344CB8AC3E}">
        <p14:creationId xmlns:p14="http://schemas.microsoft.com/office/powerpoint/2010/main" val="15709098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3F1CD558-D56A-49CD-82C0-8A41619F196A}" type="datetime1">
              <a:rPr lang="en-US" smtClean="0"/>
              <a:t>11/24/2023</a:t>
            </a:fld>
            <a:endParaRPr lang="en-US"/>
          </a:p>
        </p:txBody>
      </p:sp>
      <p:sp>
        <p:nvSpPr>
          <p:cNvPr id="7" name="Slide Number Placeholder 6"/>
          <p:cNvSpPr>
            <a:spLocks noGrp="1"/>
          </p:cNvSpPr>
          <p:nvPr>
            <p:ph type="sldNum" sz="quarter" idx="12"/>
          </p:nvPr>
        </p:nvSpPr>
        <p:spPr/>
        <p:txBody>
          <a:bodyPr/>
          <a:lstStyle/>
          <a:p>
            <a:fld id="{D4DD9226-F8A3-234F-93ED-E7243F40B3A5}" type="slidenum">
              <a:rPr lang="en-US" smtClean="0"/>
              <a:t>‹#›</a:t>
            </a:fld>
            <a:endParaRPr lang="en-US"/>
          </a:p>
        </p:txBody>
      </p:sp>
      <p:sp>
        <p:nvSpPr>
          <p:cNvPr id="9" name="Text Placeholder 2"/>
          <p:cNvSpPr>
            <a:spLocks noGrp="1"/>
          </p:cNvSpPr>
          <p:nvPr>
            <p:ph idx="13"/>
          </p:nvPr>
        </p:nvSpPr>
        <p:spPr>
          <a:xfrm>
            <a:off x="216333" y="1600201"/>
            <a:ext cx="11711779" cy="452596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717257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11584AD-EBFC-45E6-AC81-DAEDA42B98CD}"/>
              </a:ext>
            </a:extLst>
          </p:cNvPr>
          <p:cNvGraphicFramePr>
            <a:graphicFrameLocks noChangeAspect="1"/>
          </p:cNvGraphicFramePr>
          <p:nvPr userDrawn="1">
            <p:custDataLst>
              <p:tags r:id="rId1"/>
            </p:custDataLst>
            <p:extLst>
              <p:ext uri="{D42A27DB-BD31-4B8C-83A1-F6EECF244321}">
                <p14:modId xmlns:p14="http://schemas.microsoft.com/office/powerpoint/2010/main" val="35513650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60" progId="TCLayout.ActiveDocument.1">
                  <p:embed/>
                </p:oleObj>
              </mc:Choice>
              <mc:Fallback>
                <p:oleObj name="think-cell Slide" r:id="rId3" imgW="359" imgH="360" progId="TCLayout.ActiveDocument.1">
                  <p:embed/>
                  <p:pic>
                    <p:nvPicPr>
                      <p:cNvPr id="6" name="Object 5" hidden="1">
                        <a:extLst>
                          <a:ext uri="{FF2B5EF4-FFF2-40B4-BE49-F238E27FC236}">
                            <a16:creationId xmlns:a16="http://schemas.microsoft.com/office/drawing/2014/main" id="{B11584AD-EBFC-45E6-AC81-DAEDA42B98C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3" name="Freeform 42">
            <a:extLst>
              <a:ext uri="{FF2B5EF4-FFF2-40B4-BE49-F238E27FC236}">
                <a16:creationId xmlns:a16="http://schemas.microsoft.com/office/drawing/2014/main" id="{99486DA1-EC98-4B44-8E57-90AF1B565D57}"/>
              </a:ext>
            </a:extLst>
          </p:cNvPr>
          <p:cNvSpPr/>
          <p:nvPr userDrawn="1"/>
        </p:nvSpPr>
        <p:spPr>
          <a:xfrm>
            <a:off x="0" y="614444"/>
            <a:ext cx="6989786" cy="6243556"/>
          </a:xfrm>
          <a:custGeom>
            <a:avLst/>
            <a:gdLst>
              <a:gd name="connsiteX0" fmla="*/ 6989785 w 6989786"/>
              <a:gd name="connsiteY0" fmla="*/ 0 h 6243556"/>
              <a:gd name="connsiteX1" fmla="*/ 6989786 w 6989786"/>
              <a:gd name="connsiteY1" fmla="*/ 1 h 6243556"/>
              <a:gd name="connsiteX2" fmla="*/ 4851310 w 6989786"/>
              <a:gd name="connsiteY2" fmla="*/ 2814556 h 6243556"/>
              <a:gd name="connsiteX3" fmla="*/ 6695486 w 6989786"/>
              <a:gd name="connsiteY3" fmla="*/ 2814556 h 6243556"/>
              <a:gd name="connsiteX4" fmla="*/ 6164735 w 6989786"/>
              <a:gd name="connsiteY4" fmla="*/ 3513847 h 6243556"/>
              <a:gd name="connsiteX5" fmla="*/ 4094084 w 6989786"/>
              <a:gd name="connsiteY5" fmla="*/ 6243556 h 6243556"/>
              <a:gd name="connsiteX6" fmla="*/ 928462 w 6989786"/>
              <a:gd name="connsiteY6" fmla="*/ 6243556 h 6243556"/>
              <a:gd name="connsiteX7" fmla="*/ 928462 w 6989786"/>
              <a:gd name="connsiteY7" fmla="*/ 5329772 h 6243556"/>
              <a:gd name="connsiteX8" fmla="*/ 0 w 6989786"/>
              <a:gd name="connsiteY8" fmla="*/ 5678987 h 6243556"/>
              <a:gd name="connsiteX9" fmla="*/ 0 w 6989786"/>
              <a:gd name="connsiteY9" fmla="*/ 4113627 h 6243556"/>
              <a:gd name="connsiteX10" fmla="*/ 1401797 w 6989786"/>
              <a:gd name="connsiteY10" fmla="*/ 3585959 h 6243556"/>
              <a:gd name="connsiteX11" fmla="*/ 2397774 w 6989786"/>
              <a:gd name="connsiteY11" fmla="*/ 4271028 h 6243556"/>
              <a:gd name="connsiteX12" fmla="*/ 2397774 w 6989786"/>
              <a:gd name="connsiteY12" fmla="*/ 6050896 h 6243556"/>
              <a:gd name="connsiteX13" fmla="*/ 4389727 w 6989786"/>
              <a:gd name="connsiteY13" fmla="*/ 3425345 h 6243556"/>
              <a:gd name="connsiteX14" fmla="*/ 4389727 w 6989786"/>
              <a:gd name="connsiteY14" fmla="*/ 3422067 h 624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9786" h="6243556">
                <a:moveTo>
                  <a:pt x="6989785" y="0"/>
                </a:moveTo>
                <a:lnTo>
                  <a:pt x="6989786" y="1"/>
                </a:lnTo>
                <a:lnTo>
                  <a:pt x="4851310" y="2814556"/>
                </a:lnTo>
                <a:lnTo>
                  <a:pt x="6695486" y="2814556"/>
                </a:lnTo>
                <a:lnTo>
                  <a:pt x="6164735" y="3513847"/>
                </a:lnTo>
                <a:lnTo>
                  <a:pt x="4094084" y="6243556"/>
                </a:lnTo>
                <a:lnTo>
                  <a:pt x="928462" y="6243556"/>
                </a:lnTo>
                <a:lnTo>
                  <a:pt x="928462" y="5329772"/>
                </a:lnTo>
                <a:lnTo>
                  <a:pt x="0" y="5678987"/>
                </a:lnTo>
                <a:lnTo>
                  <a:pt x="0" y="4113627"/>
                </a:lnTo>
                <a:lnTo>
                  <a:pt x="1401797" y="3585959"/>
                </a:lnTo>
                <a:lnTo>
                  <a:pt x="2397774" y="4271028"/>
                </a:lnTo>
                <a:lnTo>
                  <a:pt x="2397774" y="6050896"/>
                </a:lnTo>
                <a:lnTo>
                  <a:pt x="4389727" y="3425345"/>
                </a:lnTo>
                <a:lnTo>
                  <a:pt x="4389727" y="3422067"/>
                </a:lnTo>
                <a:close/>
              </a:path>
            </a:pathLst>
          </a:custGeom>
          <a:solidFill>
            <a:schemeClr val="bg1"/>
          </a:solidFill>
          <a:ln w="32852" cap="flat">
            <a:noFill/>
            <a:prstDash val="solid"/>
            <a:miter/>
          </a:ln>
        </p:spPr>
        <p:txBody>
          <a:bodyPr rtlCol="0" anchor="ctr"/>
          <a:lstStyle/>
          <a:p>
            <a:endParaRPr lang="en-AU"/>
          </a:p>
        </p:txBody>
      </p:sp>
      <p:pic>
        <p:nvPicPr>
          <p:cNvPr id="13" name="Picture 12">
            <a:extLst>
              <a:ext uri="{FF2B5EF4-FFF2-40B4-BE49-F238E27FC236}">
                <a16:creationId xmlns:a16="http://schemas.microsoft.com/office/drawing/2014/main" id="{F151DA62-1936-7C48-818C-942A33CC2960}"/>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609600" y="460840"/>
            <a:ext cx="1186019" cy="691845"/>
          </a:xfrm>
          <a:prstGeom prst="rect">
            <a:avLst/>
          </a:prstGeom>
        </p:spPr>
      </p:pic>
      <p:sp>
        <p:nvSpPr>
          <p:cNvPr id="3" name="Subtitle 2">
            <a:extLst>
              <a:ext uri="{FF2B5EF4-FFF2-40B4-BE49-F238E27FC236}">
                <a16:creationId xmlns:a16="http://schemas.microsoft.com/office/drawing/2014/main" id="{917D974E-0764-E849-A50B-2273EA414519}"/>
              </a:ext>
            </a:extLst>
          </p:cNvPr>
          <p:cNvSpPr>
            <a:spLocks noGrp="1"/>
          </p:cNvSpPr>
          <p:nvPr>
            <p:ph type="subTitle" idx="1" hasCustomPrompt="1"/>
          </p:nvPr>
        </p:nvSpPr>
        <p:spPr>
          <a:xfrm>
            <a:off x="608120" y="3829209"/>
            <a:ext cx="2973279" cy="255023"/>
          </a:xfrm>
        </p:spPr>
        <p:txBody>
          <a:bodyPr wrap="none">
            <a:noAutofit/>
          </a:bodyPr>
          <a:lstStyle>
            <a:lvl1pPr marL="0" indent="0" algn="l">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Month Year</a:t>
            </a:r>
            <a:endParaRPr lang="en-AU" dirty="0"/>
          </a:p>
        </p:txBody>
      </p:sp>
      <p:sp>
        <p:nvSpPr>
          <p:cNvPr id="14" name="Title 13">
            <a:extLst>
              <a:ext uri="{FF2B5EF4-FFF2-40B4-BE49-F238E27FC236}">
                <a16:creationId xmlns:a16="http://schemas.microsoft.com/office/drawing/2014/main" id="{474B69FD-AE89-FA4B-A1DB-3369625F52DF}"/>
              </a:ext>
            </a:extLst>
          </p:cNvPr>
          <p:cNvSpPr>
            <a:spLocks noGrp="1"/>
          </p:cNvSpPr>
          <p:nvPr>
            <p:ph type="title" hasCustomPrompt="1"/>
          </p:nvPr>
        </p:nvSpPr>
        <p:spPr>
          <a:xfrm>
            <a:off x="608121" y="3529617"/>
            <a:ext cx="2973279" cy="255023"/>
          </a:xfrm>
        </p:spPr>
        <p:txBody>
          <a:bodyPr vert="horz" wrap="none" anchor="b">
            <a:noAutofit/>
          </a:bodyPr>
          <a:lstStyle>
            <a:lvl1pPr>
              <a:defRPr sz="1100">
                <a:solidFill>
                  <a:schemeClr val="bg1"/>
                </a:solidFill>
              </a:defRPr>
            </a:lvl1pPr>
          </a:lstStyle>
          <a:p>
            <a:r>
              <a:rPr lang="en-GB" dirty="0"/>
              <a:t>Presentation Details </a:t>
            </a:r>
            <a:endParaRPr lang="en-AU" dirty="0"/>
          </a:p>
        </p:txBody>
      </p:sp>
      <p:sp>
        <p:nvSpPr>
          <p:cNvPr id="38" name="Picture Placeholder 37">
            <a:extLst>
              <a:ext uri="{FF2B5EF4-FFF2-40B4-BE49-F238E27FC236}">
                <a16:creationId xmlns:a16="http://schemas.microsoft.com/office/drawing/2014/main" id="{53CDEEF3-6E19-8340-99A6-FC20FD8C8ECF}"/>
              </a:ext>
            </a:extLst>
          </p:cNvPr>
          <p:cNvSpPr>
            <a:spLocks noGrp="1"/>
          </p:cNvSpPr>
          <p:nvPr>
            <p:ph type="pic" sz="quarter" idx="13"/>
          </p:nvPr>
        </p:nvSpPr>
        <p:spPr>
          <a:xfrm>
            <a:off x="4094083" y="3429000"/>
            <a:ext cx="8097916" cy="3429000"/>
          </a:xfrm>
          <a:custGeom>
            <a:avLst/>
            <a:gdLst>
              <a:gd name="connsiteX0" fmla="*/ 2601402 w 8097916"/>
              <a:gd name="connsiteY0" fmla="*/ 0 h 3429000"/>
              <a:gd name="connsiteX1" fmla="*/ 8097916 w 8097916"/>
              <a:gd name="connsiteY1" fmla="*/ 0 h 3429000"/>
              <a:gd name="connsiteX2" fmla="*/ 8097916 w 8097916"/>
              <a:gd name="connsiteY2" fmla="*/ 3429000 h 3429000"/>
              <a:gd name="connsiteX3" fmla="*/ 0 w 8097916"/>
              <a:gd name="connsiteY3" fmla="*/ 3429000 h 3429000"/>
              <a:gd name="connsiteX4" fmla="*/ 2070651 w 8097916"/>
              <a:gd name="connsiteY4" fmla="*/ 699291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7916" h="3429000">
                <a:moveTo>
                  <a:pt x="2601402" y="0"/>
                </a:moveTo>
                <a:lnTo>
                  <a:pt x="8097916" y="0"/>
                </a:lnTo>
                <a:lnTo>
                  <a:pt x="8097916" y="3429000"/>
                </a:lnTo>
                <a:lnTo>
                  <a:pt x="0" y="3429000"/>
                </a:lnTo>
                <a:lnTo>
                  <a:pt x="2070651" y="699291"/>
                </a:lnTo>
                <a:close/>
              </a:path>
            </a:pathLst>
          </a:custGeom>
        </p:spPr>
        <p:txBody>
          <a:bodyPr wrap="square" anchor="ctr">
            <a:noAutofit/>
          </a:bodyPr>
          <a:lstStyle>
            <a:lvl1pPr algn="ctr">
              <a:defRPr/>
            </a:lvl1pPr>
          </a:lstStyle>
          <a:p>
            <a:r>
              <a:rPr lang="en-US"/>
              <a:t>Click icon to add picture</a:t>
            </a:r>
            <a:endParaRPr lang="en-AU" dirty="0"/>
          </a:p>
        </p:txBody>
      </p:sp>
      <p:sp>
        <p:nvSpPr>
          <p:cNvPr id="2" name="Rectangle 1">
            <a:extLst>
              <a:ext uri="{FF2B5EF4-FFF2-40B4-BE49-F238E27FC236}">
                <a16:creationId xmlns:a16="http://schemas.microsoft.com/office/drawing/2014/main" id="{FFB668B1-1215-4EE0-BDBA-04BDA84A5CF5}"/>
              </a:ext>
            </a:extLst>
          </p:cNvPr>
          <p:cNvSpPr/>
          <p:nvPr userDrawn="1"/>
        </p:nvSpPr>
        <p:spPr>
          <a:xfrm>
            <a:off x="4713317" y="0"/>
            <a:ext cx="7478684" cy="3424844"/>
          </a:xfrm>
          <a:prstGeom prst="rect">
            <a:avLst/>
          </a:prstGeom>
          <a:solidFill>
            <a:srgbClr val="C8102E"/>
          </a:solidFill>
        </p:spPr>
        <p:txBody>
          <a:bodyPr wrap="none" lIns="0" tIns="0" rIns="0" bIns="0" rtlCol="0" anchor="ctr">
            <a:noAutofit/>
          </a:bodyPr>
          <a:lstStyle/>
          <a:p>
            <a:pPr algn="l"/>
            <a:endParaRPr lang="en-AU" sz="1050" dirty="0">
              <a:solidFill>
                <a:schemeClr val="tx1">
                  <a:lumMod val="75000"/>
                  <a:lumOff val="25000"/>
                </a:schemeClr>
              </a:solidFill>
            </a:endParaRPr>
          </a:p>
        </p:txBody>
      </p:sp>
      <p:pic>
        <p:nvPicPr>
          <p:cNvPr id="4" name="Graphic 3">
            <a:extLst>
              <a:ext uri="{FF2B5EF4-FFF2-40B4-BE49-F238E27FC236}">
                <a16:creationId xmlns:a16="http://schemas.microsoft.com/office/drawing/2014/main" id="{2EF52BB2-D0CC-3C40-A5E5-D32EB4D6894F}"/>
              </a:ext>
            </a:extLst>
          </p:cNvPr>
          <p:cNvPicPr>
            <a:picLocks noChangeAspect="1"/>
          </p:cNvPicPr>
          <p:nvPr userDrawn="1"/>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72682" y="441216"/>
            <a:ext cx="1144240" cy="505249"/>
          </a:xfrm>
          <a:prstGeom prst="rect">
            <a:avLst/>
          </a:prstGeom>
        </p:spPr>
      </p:pic>
      <p:sp>
        <p:nvSpPr>
          <p:cNvPr id="5" name="Text Placeholder 4">
            <a:extLst>
              <a:ext uri="{FF2B5EF4-FFF2-40B4-BE49-F238E27FC236}">
                <a16:creationId xmlns:a16="http://schemas.microsoft.com/office/drawing/2014/main" id="{63DDA410-B988-F349-B348-9DEBD6CA2A83}"/>
              </a:ext>
            </a:extLst>
          </p:cNvPr>
          <p:cNvSpPr>
            <a:spLocks noGrp="1"/>
          </p:cNvSpPr>
          <p:nvPr>
            <p:ph type="body" sz="quarter" idx="14"/>
          </p:nvPr>
        </p:nvSpPr>
        <p:spPr>
          <a:xfrm>
            <a:off x="608013" y="1608804"/>
            <a:ext cx="5067230" cy="1802608"/>
          </a:xfrm>
        </p:spPr>
        <p:txBody>
          <a:bodyPr/>
          <a:lstStyle>
            <a:lvl1pPr>
              <a:defRPr sz="4400" b="1" baseline="0">
                <a:solidFill>
                  <a:schemeClr val="bg1"/>
                </a:solidFill>
                <a:latin typeface="+mj-lt"/>
              </a:defRPr>
            </a:lvl1pPr>
            <a:lvl2pPr>
              <a:defRPr sz="4400" baseline="0">
                <a:latin typeface="+mj-lt"/>
              </a:defRPr>
            </a:lvl2pPr>
            <a:lvl3pPr>
              <a:defRPr sz="4400" baseline="0">
                <a:latin typeface="+mj-lt"/>
              </a:defRPr>
            </a:lvl3pPr>
            <a:lvl4pPr>
              <a:defRPr sz="4400" baseline="0">
                <a:latin typeface="+mj-lt"/>
              </a:defRPr>
            </a:lvl4pPr>
            <a:lvl5pPr>
              <a:defRPr sz="4400" baseline="0">
                <a:latin typeface="+mj-lt"/>
              </a:defRPr>
            </a:lvl5pPr>
          </a:lstStyle>
          <a:p>
            <a:pPr lvl="0"/>
            <a:r>
              <a:rPr lang="en-US"/>
              <a:t>Edit Master text styles</a:t>
            </a:r>
          </a:p>
        </p:txBody>
      </p:sp>
    </p:spTree>
    <p:extLst>
      <p:ext uri="{BB962C8B-B14F-4D97-AF65-F5344CB8AC3E}">
        <p14:creationId xmlns:p14="http://schemas.microsoft.com/office/powerpoint/2010/main" val="18433549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Title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CDD3-B842-0543-A54E-0F3EE95BC2C8}"/>
              </a:ext>
            </a:extLst>
          </p:cNvPr>
          <p:cNvSpPr>
            <a:spLocks noGrp="1"/>
          </p:cNvSpPr>
          <p:nvPr>
            <p:ph type="title"/>
          </p:nvPr>
        </p:nvSpPr>
        <p:spPr>
          <a:xfrm>
            <a:off x="831849" y="768351"/>
            <a:ext cx="4926399" cy="2660650"/>
          </a:xfrm>
        </p:spPr>
        <p:txBody>
          <a:bodyPr anchor="t">
            <a:normAutofit/>
          </a:bodyPr>
          <a:lstStyle>
            <a:lvl1pPr>
              <a:defRPr sz="4400" b="1">
                <a:solidFill>
                  <a:schemeClr val="tx1"/>
                </a:solidFill>
              </a:defRPr>
            </a:lvl1pPr>
          </a:lstStyle>
          <a:p>
            <a:r>
              <a:rPr lang="en-US"/>
              <a:t>Click to edit Master title style</a:t>
            </a:r>
            <a:endParaRPr lang="en-AU" dirty="0"/>
          </a:p>
        </p:txBody>
      </p:sp>
      <p:sp>
        <p:nvSpPr>
          <p:cNvPr id="50" name="Freeform 49">
            <a:extLst>
              <a:ext uri="{FF2B5EF4-FFF2-40B4-BE49-F238E27FC236}">
                <a16:creationId xmlns:a16="http://schemas.microsoft.com/office/drawing/2014/main" id="{554C6C30-1F8D-D24A-813E-D99E44EDDA92}"/>
              </a:ext>
            </a:extLst>
          </p:cNvPr>
          <p:cNvSpPr/>
          <p:nvPr userDrawn="1"/>
        </p:nvSpPr>
        <p:spPr>
          <a:xfrm>
            <a:off x="0" y="11853"/>
            <a:ext cx="12185650" cy="6846146"/>
          </a:xfrm>
          <a:custGeom>
            <a:avLst/>
            <a:gdLst>
              <a:gd name="connsiteX0" fmla="*/ 11589788 w 12185650"/>
              <a:gd name="connsiteY0" fmla="*/ 0 h 6846146"/>
              <a:gd name="connsiteX1" fmla="*/ 12185650 w 12185650"/>
              <a:gd name="connsiteY1" fmla="*/ 0 h 6846146"/>
              <a:gd name="connsiteX2" fmla="*/ 12185650 w 12185650"/>
              <a:gd name="connsiteY2" fmla="*/ 6372376 h 6846146"/>
              <a:gd name="connsiteX3" fmla="*/ 11990467 w 12185650"/>
              <a:gd name="connsiteY3" fmla="*/ 6846146 h 6846146"/>
              <a:gd name="connsiteX4" fmla="*/ 9286291 w 12185650"/>
              <a:gd name="connsiteY4" fmla="*/ 6846146 h 6846146"/>
              <a:gd name="connsiteX5" fmla="*/ 6197937 w 12185650"/>
              <a:gd name="connsiteY5" fmla="*/ 6846146 h 6846146"/>
              <a:gd name="connsiteX6" fmla="*/ 5822059 w 12185650"/>
              <a:gd name="connsiteY6" fmla="*/ 5427783 h 6846146"/>
              <a:gd name="connsiteX7" fmla="*/ 3829727 w 12185650"/>
              <a:gd name="connsiteY7" fmla="*/ 6846146 h 6846146"/>
              <a:gd name="connsiteX8" fmla="*/ 0 w 12185650"/>
              <a:gd name="connsiteY8" fmla="*/ 6846146 h 6846146"/>
              <a:gd name="connsiteX9" fmla="*/ 0 w 12185650"/>
              <a:gd name="connsiteY9" fmla="*/ 5928377 h 6846146"/>
              <a:gd name="connsiteX10" fmla="*/ 5846344 w 12185650"/>
              <a:gd name="connsiteY10" fmla="*/ 1765167 h 6846146"/>
              <a:gd name="connsiteX11" fmla="*/ 8158086 w 12185650"/>
              <a:gd name="connsiteY11" fmla="*/ 2588894 h 6846146"/>
              <a:gd name="connsiteX12" fmla="*/ 9083843 w 12185650"/>
              <a:gd name="connsiteY12" fmla="*/ 6082213 h 684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5650" h="6846146">
                <a:moveTo>
                  <a:pt x="11589788" y="0"/>
                </a:moveTo>
                <a:lnTo>
                  <a:pt x="12185650" y="0"/>
                </a:lnTo>
                <a:lnTo>
                  <a:pt x="12185650" y="6372376"/>
                </a:lnTo>
                <a:lnTo>
                  <a:pt x="11990467" y="6846146"/>
                </a:lnTo>
                <a:lnTo>
                  <a:pt x="9286291" y="6846146"/>
                </a:lnTo>
                <a:lnTo>
                  <a:pt x="6197937" y="6846146"/>
                </a:lnTo>
                <a:lnTo>
                  <a:pt x="5822059" y="5427783"/>
                </a:lnTo>
                <a:lnTo>
                  <a:pt x="3829727" y="6846146"/>
                </a:lnTo>
                <a:lnTo>
                  <a:pt x="0" y="6846146"/>
                </a:lnTo>
                <a:lnTo>
                  <a:pt x="0" y="5928377"/>
                </a:lnTo>
                <a:lnTo>
                  <a:pt x="5846344" y="1765167"/>
                </a:lnTo>
                <a:lnTo>
                  <a:pt x="8158086" y="2588894"/>
                </a:lnTo>
                <a:lnTo>
                  <a:pt x="9083843" y="608221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3" name="Text Placeholder 2">
            <a:extLst>
              <a:ext uri="{FF2B5EF4-FFF2-40B4-BE49-F238E27FC236}">
                <a16:creationId xmlns:a16="http://schemas.microsoft.com/office/drawing/2014/main" id="{4B4FA4DB-21C7-104C-A08B-2487E0475847}"/>
              </a:ext>
            </a:extLst>
          </p:cNvPr>
          <p:cNvSpPr>
            <a:spLocks noGrp="1"/>
          </p:cNvSpPr>
          <p:nvPr>
            <p:ph type="body" idx="1" hasCustomPrompt="1"/>
          </p:nvPr>
        </p:nvSpPr>
        <p:spPr>
          <a:xfrm>
            <a:off x="8394357" y="4514336"/>
            <a:ext cx="2953093" cy="1826232"/>
          </a:xfrm>
        </p:spPr>
        <p:txBody>
          <a:bodyPr anchor="b">
            <a:noAutofit/>
          </a:bodyPr>
          <a:lstStyle>
            <a:lvl1pPr marL="0" indent="0" algn="r">
              <a:buNone/>
              <a:defRPr sz="96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01</a:t>
            </a:r>
          </a:p>
        </p:txBody>
      </p:sp>
      <p:sp>
        <p:nvSpPr>
          <p:cNvPr id="52" name="Slide Number Placeholder 51">
            <a:extLst>
              <a:ext uri="{FF2B5EF4-FFF2-40B4-BE49-F238E27FC236}">
                <a16:creationId xmlns:a16="http://schemas.microsoft.com/office/drawing/2014/main" id="{5FC76F76-CA4E-134A-9B8B-27ECD3558821}"/>
              </a:ext>
            </a:extLst>
          </p:cNvPr>
          <p:cNvSpPr>
            <a:spLocks noGrp="1"/>
          </p:cNvSpPr>
          <p:nvPr>
            <p:ph type="sldNum" sz="quarter" idx="11"/>
          </p:nvPr>
        </p:nvSpPr>
        <p:spPr/>
        <p:txBody>
          <a:bodyPr/>
          <a:lstStyle/>
          <a:p>
            <a:fld id="{844C296D-B57D-C34D-923D-154E4CE5CC2A}" type="slidenum">
              <a:rPr lang="en-AU" smtClean="0"/>
              <a:pPr/>
              <a:t>‹#›</a:t>
            </a:fld>
            <a:endParaRPr lang="en-AU"/>
          </a:p>
        </p:txBody>
      </p:sp>
      <p:pic>
        <p:nvPicPr>
          <p:cNvPr id="5" name="Graphic 4">
            <a:extLst>
              <a:ext uri="{FF2B5EF4-FFF2-40B4-BE49-F238E27FC236}">
                <a16:creationId xmlns:a16="http://schemas.microsoft.com/office/drawing/2014/main" id="{2DF231E3-0823-E043-A99E-8E434CEF2184}"/>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849" y="6484338"/>
            <a:ext cx="584200" cy="257959"/>
          </a:xfrm>
          <a:prstGeom prst="rect">
            <a:avLst/>
          </a:prstGeom>
        </p:spPr>
      </p:pic>
      <p:sp>
        <p:nvSpPr>
          <p:cNvPr id="14" name="Footer Placeholder 7">
            <a:extLst>
              <a:ext uri="{FF2B5EF4-FFF2-40B4-BE49-F238E27FC236}">
                <a16:creationId xmlns:a16="http://schemas.microsoft.com/office/drawing/2014/main" id="{D2CD0875-5C88-3D4F-80BF-420D5A8DB79B}"/>
              </a:ext>
            </a:extLst>
          </p:cNvPr>
          <p:cNvSpPr>
            <a:spLocks noGrp="1"/>
          </p:cNvSpPr>
          <p:nvPr>
            <p:ph type="ftr" sz="quarter" idx="14"/>
          </p:nvPr>
        </p:nvSpPr>
        <p:spPr>
          <a:xfrm>
            <a:off x="1769600" y="6516914"/>
            <a:ext cx="9000000" cy="204561"/>
          </a:xfrm>
        </p:spPr>
        <p:txBody>
          <a:bodyPr/>
          <a:lstStyle>
            <a:lvl1pPr>
              <a:defRPr>
                <a:solidFill>
                  <a:schemeClr val="tx1"/>
                </a:solidFill>
              </a:defRPr>
            </a:lvl1pPr>
          </a:lstStyle>
          <a:p>
            <a:r>
              <a:rPr lang="en-AU"/>
              <a:t>YLP Emergency Repair: Managing Risks &amp; Hazards</a:t>
            </a:r>
            <a:endParaRPr lang="en-AU" dirty="0"/>
          </a:p>
        </p:txBody>
      </p:sp>
    </p:spTree>
    <p:extLst>
      <p:ext uri="{BB962C8B-B14F-4D97-AF65-F5344CB8AC3E}">
        <p14:creationId xmlns:p14="http://schemas.microsoft.com/office/powerpoint/2010/main" val="4070008872"/>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Title Orang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CDD3-B842-0543-A54E-0F3EE95BC2C8}"/>
              </a:ext>
            </a:extLst>
          </p:cNvPr>
          <p:cNvSpPr>
            <a:spLocks noGrp="1"/>
          </p:cNvSpPr>
          <p:nvPr>
            <p:ph type="title"/>
          </p:nvPr>
        </p:nvSpPr>
        <p:spPr>
          <a:xfrm>
            <a:off x="831849" y="768351"/>
            <a:ext cx="4926399" cy="2660650"/>
          </a:xfrm>
        </p:spPr>
        <p:txBody>
          <a:bodyPr anchor="t">
            <a:normAutofit/>
          </a:bodyPr>
          <a:lstStyle>
            <a:lvl1pPr>
              <a:defRPr sz="4400" b="1">
                <a:solidFill>
                  <a:schemeClr val="tx1"/>
                </a:solidFill>
              </a:defRPr>
            </a:lvl1pPr>
          </a:lstStyle>
          <a:p>
            <a:r>
              <a:rPr lang="en-US"/>
              <a:t>Click to edit Master title style</a:t>
            </a:r>
            <a:endParaRPr lang="en-AU" dirty="0"/>
          </a:p>
        </p:txBody>
      </p:sp>
      <p:sp>
        <p:nvSpPr>
          <p:cNvPr id="50" name="Freeform 49">
            <a:extLst>
              <a:ext uri="{FF2B5EF4-FFF2-40B4-BE49-F238E27FC236}">
                <a16:creationId xmlns:a16="http://schemas.microsoft.com/office/drawing/2014/main" id="{554C6C30-1F8D-D24A-813E-D99E44EDDA92}"/>
              </a:ext>
            </a:extLst>
          </p:cNvPr>
          <p:cNvSpPr/>
          <p:nvPr userDrawn="1"/>
        </p:nvSpPr>
        <p:spPr>
          <a:xfrm>
            <a:off x="0" y="11853"/>
            <a:ext cx="12185650" cy="6846146"/>
          </a:xfrm>
          <a:custGeom>
            <a:avLst/>
            <a:gdLst>
              <a:gd name="connsiteX0" fmla="*/ 11589788 w 12185650"/>
              <a:gd name="connsiteY0" fmla="*/ 0 h 6846146"/>
              <a:gd name="connsiteX1" fmla="*/ 12185650 w 12185650"/>
              <a:gd name="connsiteY1" fmla="*/ 0 h 6846146"/>
              <a:gd name="connsiteX2" fmla="*/ 12185650 w 12185650"/>
              <a:gd name="connsiteY2" fmla="*/ 6372376 h 6846146"/>
              <a:gd name="connsiteX3" fmla="*/ 11990467 w 12185650"/>
              <a:gd name="connsiteY3" fmla="*/ 6846146 h 6846146"/>
              <a:gd name="connsiteX4" fmla="*/ 9286291 w 12185650"/>
              <a:gd name="connsiteY4" fmla="*/ 6846146 h 6846146"/>
              <a:gd name="connsiteX5" fmla="*/ 6197937 w 12185650"/>
              <a:gd name="connsiteY5" fmla="*/ 6846146 h 6846146"/>
              <a:gd name="connsiteX6" fmla="*/ 5822059 w 12185650"/>
              <a:gd name="connsiteY6" fmla="*/ 5427783 h 6846146"/>
              <a:gd name="connsiteX7" fmla="*/ 3829727 w 12185650"/>
              <a:gd name="connsiteY7" fmla="*/ 6846146 h 6846146"/>
              <a:gd name="connsiteX8" fmla="*/ 0 w 12185650"/>
              <a:gd name="connsiteY8" fmla="*/ 6846146 h 6846146"/>
              <a:gd name="connsiteX9" fmla="*/ 0 w 12185650"/>
              <a:gd name="connsiteY9" fmla="*/ 5928377 h 6846146"/>
              <a:gd name="connsiteX10" fmla="*/ 5846344 w 12185650"/>
              <a:gd name="connsiteY10" fmla="*/ 1765167 h 6846146"/>
              <a:gd name="connsiteX11" fmla="*/ 8158086 w 12185650"/>
              <a:gd name="connsiteY11" fmla="*/ 2588894 h 6846146"/>
              <a:gd name="connsiteX12" fmla="*/ 9083843 w 12185650"/>
              <a:gd name="connsiteY12" fmla="*/ 6082213 h 684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5650" h="6846146">
                <a:moveTo>
                  <a:pt x="11589788" y="0"/>
                </a:moveTo>
                <a:lnTo>
                  <a:pt x="12185650" y="0"/>
                </a:lnTo>
                <a:lnTo>
                  <a:pt x="12185650" y="6372376"/>
                </a:lnTo>
                <a:lnTo>
                  <a:pt x="11990467" y="6846146"/>
                </a:lnTo>
                <a:lnTo>
                  <a:pt x="9286291" y="6846146"/>
                </a:lnTo>
                <a:lnTo>
                  <a:pt x="6197937" y="6846146"/>
                </a:lnTo>
                <a:lnTo>
                  <a:pt x="5822059" y="5427783"/>
                </a:lnTo>
                <a:lnTo>
                  <a:pt x="3829727" y="6846146"/>
                </a:lnTo>
                <a:lnTo>
                  <a:pt x="0" y="6846146"/>
                </a:lnTo>
                <a:lnTo>
                  <a:pt x="0" y="5928377"/>
                </a:lnTo>
                <a:lnTo>
                  <a:pt x="5846344" y="1765167"/>
                </a:lnTo>
                <a:lnTo>
                  <a:pt x="8158086" y="2588894"/>
                </a:lnTo>
                <a:lnTo>
                  <a:pt x="9083843" y="608221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3" name="Text Placeholder 2">
            <a:extLst>
              <a:ext uri="{FF2B5EF4-FFF2-40B4-BE49-F238E27FC236}">
                <a16:creationId xmlns:a16="http://schemas.microsoft.com/office/drawing/2014/main" id="{4B4FA4DB-21C7-104C-A08B-2487E0475847}"/>
              </a:ext>
            </a:extLst>
          </p:cNvPr>
          <p:cNvSpPr>
            <a:spLocks noGrp="1"/>
          </p:cNvSpPr>
          <p:nvPr>
            <p:ph type="body" idx="1" hasCustomPrompt="1"/>
          </p:nvPr>
        </p:nvSpPr>
        <p:spPr>
          <a:xfrm>
            <a:off x="8394357" y="4514336"/>
            <a:ext cx="2953093" cy="1826232"/>
          </a:xfrm>
        </p:spPr>
        <p:txBody>
          <a:bodyPr anchor="b">
            <a:noAutofit/>
          </a:bodyPr>
          <a:lstStyle>
            <a:lvl1pPr marL="0" indent="0" algn="r">
              <a:buNone/>
              <a:defRPr sz="96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01</a:t>
            </a:r>
          </a:p>
        </p:txBody>
      </p:sp>
      <p:sp>
        <p:nvSpPr>
          <p:cNvPr id="52" name="Slide Number Placeholder 51">
            <a:extLst>
              <a:ext uri="{FF2B5EF4-FFF2-40B4-BE49-F238E27FC236}">
                <a16:creationId xmlns:a16="http://schemas.microsoft.com/office/drawing/2014/main" id="{5FC76F76-CA4E-134A-9B8B-27ECD3558821}"/>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4" name="Footer Placeholder 7">
            <a:extLst>
              <a:ext uri="{FF2B5EF4-FFF2-40B4-BE49-F238E27FC236}">
                <a16:creationId xmlns:a16="http://schemas.microsoft.com/office/drawing/2014/main" id="{04336C82-6851-354B-94B9-BA9E50C91169}"/>
              </a:ext>
            </a:extLst>
          </p:cNvPr>
          <p:cNvSpPr>
            <a:spLocks noGrp="1"/>
          </p:cNvSpPr>
          <p:nvPr>
            <p:ph type="ftr" sz="quarter" idx="14"/>
          </p:nvPr>
        </p:nvSpPr>
        <p:spPr>
          <a:xfrm>
            <a:off x="1769600" y="6516914"/>
            <a:ext cx="9000000" cy="204561"/>
          </a:xfrm>
        </p:spPr>
        <p:txBody>
          <a:bodyPr/>
          <a:lstStyle>
            <a:lvl1pPr>
              <a:defRPr>
                <a:solidFill>
                  <a:schemeClr val="tx1"/>
                </a:solidFill>
              </a:defRPr>
            </a:lvl1pPr>
          </a:lstStyle>
          <a:p>
            <a:r>
              <a:rPr lang="en-AU"/>
              <a:t>YLP Emergency Repair: Managing Risks &amp; Hazards</a:t>
            </a:r>
            <a:endParaRPr lang="en-AU" dirty="0"/>
          </a:p>
        </p:txBody>
      </p:sp>
      <p:pic>
        <p:nvPicPr>
          <p:cNvPr id="16" name="Graphic 15">
            <a:extLst>
              <a:ext uri="{FF2B5EF4-FFF2-40B4-BE49-F238E27FC236}">
                <a16:creationId xmlns:a16="http://schemas.microsoft.com/office/drawing/2014/main" id="{4F823369-D1C1-ED40-B102-AFA9B613C652}"/>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849" y="6484338"/>
            <a:ext cx="584200" cy="257959"/>
          </a:xfrm>
          <a:prstGeom prst="rect">
            <a:avLst/>
          </a:prstGeom>
        </p:spPr>
      </p:pic>
    </p:spTree>
    <p:extLst>
      <p:ext uri="{BB962C8B-B14F-4D97-AF65-F5344CB8AC3E}">
        <p14:creationId xmlns:p14="http://schemas.microsoft.com/office/powerpoint/2010/main" val="3238002245"/>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Title Green">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CDD3-B842-0543-A54E-0F3EE95BC2C8}"/>
              </a:ext>
            </a:extLst>
          </p:cNvPr>
          <p:cNvSpPr>
            <a:spLocks noGrp="1"/>
          </p:cNvSpPr>
          <p:nvPr>
            <p:ph type="title"/>
          </p:nvPr>
        </p:nvSpPr>
        <p:spPr>
          <a:xfrm>
            <a:off x="831849" y="768351"/>
            <a:ext cx="4926399" cy="2660650"/>
          </a:xfrm>
        </p:spPr>
        <p:txBody>
          <a:bodyPr anchor="t">
            <a:normAutofit/>
          </a:bodyPr>
          <a:lstStyle>
            <a:lvl1pPr>
              <a:defRPr sz="4400" b="1">
                <a:solidFill>
                  <a:schemeClr val="tx1"/>
                </a:solidFill>
              </a:defRPr>
            </a:lvl1pPr>
          </a:lstStyle>
          <a:p>
            <a:r>
              <a:rPr lang="en-US"/>
              <a:t>Click to edit Master title style</a:t>
            </a:r>
            <a:endParaRPr lang="en-AU" dirty="0"/>
          </a:p>
        </p:txBody>
      </p:sp>
      <p:sp>
        <p:nvSpPr>
          <p:cNvPr id="50" name="Freeform 49">
            <a:extLst>
              <a:ext uri="{FF2B5EF4-FFF2-40B4-BE49-F238E27FC236}">
                <a16:creationId xmlns:a16="http://schemas.microsoft.com/office/drawing/2014/main" id="{554C6C30-1F8D-D24A-813E-D99E44EDDA92}"/>
              </a:ext>
            </a:extLst>
          </p:cNvPr>
          <p:cNvSpPr/>
          <p:nvPr userDrawn="1"/>
        </p:nvSpPr>
        <p:spPr>
          <a:xfrm>
            <a:off x="0" y="11853"/>
            <a:ext cx="12185650" cy="6846146"/>
          </a:xfrm>
          <a:custGeom>
            <a:avLst/>
            <a:gdLst>
              <a:gd name="connsiteX0" fmla="*/ 11589788 w 12185650"/>
              <a:gd name="connsiteY0" fmla="*/ 0 h 6846146"/>
              <a:gd name="connsiteX1" fmla="*/ 12185650 w 12185650"/>
              <a:gd name="connsiteY1" fmla="*/ 0 h 6846146"/>
              <a:gd name="connsiteX2" fmla="*/ 12185650 w 12185650"/>
              <a:gd name="connsiteY2" fmla="*/ 6372376 h 6846146"/>
              <a:gd name="connsiteX3" fmla="*/ 11990467 w 12185650"/>
              <a:gd name="connsiteY3" fmla="*/ 6846146 h 6846146"/>
              <a:gd name="connsiteX4" fmla="*/ 9286291 w 12185650"/>
              <a:gd name="connsiteY4" fmla="*/ 6846146 h 6846146"/>
              <a:gd name="connsiteX5" fmla="*/ 6197937 w 12185650"/>
              <a:gd name="connsiteY5" fmla="*/ 6846146 h 6846146"/>
              <a:gd name="connsiteX6" fmla="*/ 5822059 w 12185650"/>
              <a:gd name="connsiteY6" fmla="*/ 5427783 h 6846146"/>
              <a:gd name="connsiteX7" fmla="*/ 3829727 w 12185650"/>
              <a:gd name="connsiteY7" fmla="*/ 6846146 h 6846146"/>
              <a:gd name="connsiteX8" fmla="*/ 0 w 12185650"/>
              <a:gd name="connsiteY8" fmla="*/ 6846146 h 6846146"/>
              <a:gd name="connsiteX9" fmla="*/ 0 w 12185650"/>
              <a:gd name="connsiteY9" fmla="*/ 5928377 h 6846146"/>
              <a:gd name="connsiteX10" fmla="*/ 5846344 w 12185650"/>
              <a:gd name="connsiteY10" fmla="*/ 1765167 h 6846146"/>
              <a:gd name="connsiteX11" fmla="*/ 8158086 w 12185650"/>
              <a:gd name="connsiteY11" fmla="*/ 2588894 h 6846146"/>
              <a:gd name="connsiteX12" fmla="*/ 9083843 w 12185650"/>
              <a:gd name="connsiteY12" fmla="*/ 6082213 h 684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5650" h="6846146">
                <a:moveTo>
                  <a:pt x="11589788" y="0"/>
                </a:moveTo>
                <a:lnTo>
                  <a:pt x="12185650" y="0"/>
                </a:lnTo>
                <a:lnTo>
                  <a:pt x="12185650" y="6372376"/>
                </a:lnTo>
                <a:lnTo>
                  <a:pt x="11990467" y="6846146"/>
                </a:lnTo>
                <a:lnTo>
                  <a:pt x="9286291" y="6846146"/>
                </a:lnTo>
                <a:lnTo>
                  <a:pt x="6197937" y="6846146"/>
                </a:lnTo>
                <a:lnTo>
                  <a:pt x="5822059" y="5427783"/>
                </a:lnTo>
                <a:lnTo>
                  <a:pt x="3829727" y="6846146"/>
                </a:lnTo>
                <a:lnTo>
                  <a:pt x="0" y="6846146"/>
                </a:lnTo>
                <a:lnTo>
                  <a:pt x="0" y="5928377"/>
                </a:lnTo>
                <a:lnTo>
                  <a:pt x="5846344" y="1765167"/>
                </a:lnTo>
                <a:lnTo>
                  <a:pt x="8158086" y="2588894"/>
                </a:lnTo>
                <a:lnTo>
                  <a:pt x="9083843" y="608221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3" name="Text Placeholder 2">
            <a:extLst>
              <a:ext uri="{FF2B5EF4-FFF2-40B4-BE49-F238E27FC236}">
                <a16:creationId xmlns:a16="http://schemas.microsoft.com/office/drawing/2014/main" id="{4B4FA4DB-21C7-104C-A08B-2487E0475847}"/>
              </a:ext>
            </a:extLst>
          </p:cNvPr>
          <p:cNvSpPr>
            <a:spLocks noGrp="1"/>
          </p:cNvSpPr>
          <p:nvPr>
            <p:ph type="body" idx="1" hasCustomPrompt="1"/>
          </p:nvPr>
        </p:nvSpPr>
        <p:spPr>
          <a:xfrm>
            <a:off x="8394357" y="4514336"/>
            <a:ext cx="2953093" cy="1826232"/>
          </a:xfrm>
        </p:spPr>
        <p:txBody>
          <a:bodyPr anchor="b">
            <a:noAutofit/>
          </a:bodyPr>
          <a:lstStyle>
            <a:lvl1pPr marL="0" indent="0" algn="r">
              <a:buNone/>
              <a:defRPr sz="96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01</a:t>
            </a:r>
          </a:p>
        </p:txBody>
      </p:sp>
      <p:sp>
        <p:nvSpPr>
          <p:cNvPr id="52" name="Slide Number Placeholder 51">
            <a:extLst>
              <a:ext uri="{FF2B5EF4-FFF2-40B4-BE49-F238E27FC236}">
                <a16:creationId xmlns:a16="http://schemas.microsoft.com/office/drawing/2014/main" id="{5FC76F76-CA4E-134A-9B8B-27ECD3558821}"/>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6" name="Footer Placeholder 7">
            <a:extLst>
              <a:ext uri="{FF2B5EF4-FFF2-40B4-BE49-F238E27FC236}">
                <a16:creationId xmlns:a16="http://schemas.microsoft.com/office/drawing/2014/main" id="{80ADB473-B5C0-0847-AC6C-3F758C70981D}"/>
              </a:ext>
            </a:extLst>
          </p:cNvPr>
          <p:cNvSpPr>
            <a:spLocks noGrp="1"/>
          </p:cNvSpPr>
          <p:nvPr>
            <p:ph type="ftr" sz="quarter" idx="14"/>
          </p:nvPr>
        </p:nvSpPr>
        <p:spPr>
          <a:xfrm>
            <a:off x="1769600" y="6516914"/>
            <a:ext cx="9000000" cy="204561"/>
          </a:xfrm>
        </p:spPr>
        <p:txBody>
          <a:bodyPr/>
          <a:lstStyle>
            <a:lvl1pPr>
              <a:defRPr>
                <a:solidFill>
                  <a:schemeClr val="tx1"/>
                </a:solidFill>
              </a:defRPr>
            </a:lvl1pPr>
          </a:lstStyle>
          <a:p>
            <a:r>
              <a:rPr lang="en-AU"/>
              <a:t>YLP Emergency Repair: Managing Risks &amp; Hazards</a:t>
            </a:r>
            <a:endParaRPr lang="en-AU" dirty="0"/>
          </a:p>
        </p:txBody>
      </p:sp>
      <p:pic>
        <p:nvPicPr>
          <p:cNvPr id="17" name="Graphic 16">
            <a:extLst>
              <a:ext uri="{FF2B5EF4-FFF2-40B4-BE49-F238E27FC236}">
                <a16:creationId xmlns:a16="http://schemas.microsoft.com/office/drawing/2014/main" id="{EC63E39C-56BC-6846-B2BA-029F221DD582}"/>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849" y="6484338"/>
            <a:ext cx="584200" cy="257959"/>
          </a:xfrm>
          <a:prstGeom prst="rect">
            <a:avLst/>
          </a:prstGeom>
        </p:spPr>
      </p:pic>
    </p:spTree>
    <p:extLst>
      <p:ext uri="{BB962C8B-B14F-4D97-AF65-F5344CB8AC3E}">
        <p14:creationId xmlns:p14="http://schemas.microsoft.com/office/powerpoint/2010/main" val="281929043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E5CCB-6955-2E48-BC16-9211829D6888}"/>
              </a:ext>
            </a:extLst>
          </p:cNvPr>
          <p:cNvSpPr>
            <a:spLocks noGrp="1"/>
          </p:cNvSpPr>
          <p:nvPr>
            <p:ph type="title" hasCustomPrompt="1"/>
          </p:nvPr>
        </p:nvSpPr>
        <p:spPr/>
        <p:txBody>
          <a:bodyPr/>
          <a:lstStyle>
            <a:lvl1pPr>
              <a:defRPr>
                <a:solidFill>
                  <a:schemeClr val="tx2"/>
                </a:solidFill>
              </a:defRPr>
            </a:lvl1pPr>
          </a:lstStyle>
          <a:p>
            <a:r>
              <a:rPr lang="en-AU"/>
              <a:t>disclaimer</a:t>
            </a:r>
          </a:p>
        </p:txBody>
      </p:sp>
      <p:sp>
        <p:nvSpPr>
          <p:cNvPr id="7" name="Text Placeholder 6">
            <a:extLst>
              <a:ext uri="{FF2B5EF4-FFF2-40B4-BE49-F238E27FC236}">
                <a16:creationId xmlns:a16="http://schemas.microsoft.com/office/drawing/2014/main" id="{3DC94DCB-8462-0A43-8B89-CD2D3292059E}"/>
              </a:ext>
            </a:extLst>
          </p:cNvPr>
          <p:cNvSpPr>
            <a:spLocks noGrp="1"/>
          </p:cNvSpPr>
          <p:nvPr>
            <p:ph type="body" sz="quarter" idx="13"/>
          </p:nvPr>
        </p:nvSpPr>
        <p:spPr>
          <a:xfrm>
            <a:off x="838200" y="1547813"/>
            <a:ext cx="10515600" cy="4373562"/>
          </a:xfrm>
        </p:spPr>
        <p:txBody>
          <a:bodyPr numCol="2" spcCol="324000">
            <a:normAutofit/>
          </a:bodyPr>
          <a:lstStyle>
            <a:lvl1pPr>
              <a:spcAft>
                <a:spcPts val="600"/>
              </a:spcAft>
              <a:defRPr sz="700">
                <a:solidFill>
                  <a:schemeClr val="tx1"/>
                </a:solidFill>
              </a:defRPr>
            </a:lvl1pPr>
            <a:lvl2pPr>
              <a:spcAft>
                <a:spcPts val="600"/>
              </a:spcAft>
              <a:buClr>
                <a:schemeClr val="accent1"/>
              </a:buClr>
              <a:defRPr sz="700">
                <a:solidFill>
                  <a:schemeClr val="tx1"/>
                </a:solidFill>
              </a:defRPr>
            </a:lvl2pPr>
            <a:lvl3pPr>
              <a:spcAft>
                <a:spcPts val="600"/>
              </a:spcAft>
              <a:buClr>
                <a:schemeClr val="accent1"/>
              </a:buClr>
              <a:defRPr sz="700">
                <a:solidFill>
                  <a:schemeClr val="tx1"/>
                </a:solidFill>
              </a:defRPr>
            </a:lvl3pPr>
            <a:lvl4pPr>
              <a:spcAft>
                <a:spcPts val="600"/>
              </a:spcAft>
              <a:buClr>
                <a:schemeClr val="accent1"/>
              </a:buClr>
              <a:defRPr sz="700">
                <a:solidFill>
                  <a:schemeClr val="tx1"/>
                </a:solidFill>
              </a:defRPr>
            </a:lvl4pPr>
            <a:lvl5pPr>
              <a:spcAft>
                <a:spcPts val="600"/>
              </a:spcAft>
              <a:buClr>
                <a:schemeClr val="accent1"/>
              </a:buClr>
              <a:defRPr sz="7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Footer Placeholder 7">
            <a:extLst>
              <a:ext uri="{FF2B5EF4-FFF2-40B4-BE49-F238E27FC236}">
                <a16:creationId xmlns:a16="http://schemas.microsoft.com/office/drawing/2014/main" id="{4A7FFFAA-7135-1549-A481-85D560BDEF6E}"/>
              </a:ext>
            </a:extLst>
          </p:cNvPr>
          <p:cNvSpPr>
            <a:spLocks noGrp="1"/>
          </p:cNvSpPr>
          <p:nvPr>
            <p:ph type="ftr" sz="quarter" idx="14"/>
          </p:nvPr>
        </p:nvSpPr>
        <p:spPr/>
        <p:txBody>
          <a:bodyPr/>
          <a:lstStyle>
            <a:lvl1pPr>
              <a:defRPr>
                <a:solidFill>
                  <a:schemeClr val="tx1"/>
                </a:solidFill>
              </a:defRPr>
            </a:lvl1pPr>
          </a:lstStyle>
          <a:p>
            <a:r>
              <a:rPr lang="en-AU"/>
              <a:t>Presentation Title. Change by going to Insert &gt; Header and Footer…</a:t>
            </a:r>
          </a:p>
        </p:txBody>
      </p:sp>
      <p:sp>
        <p:nvSpPr>
          <p:cNvPr id="9" name="Slide Number Placeholder 8">
            <a:extLst>
              <a:ext uri="{FF2B5EF4-FFF2-40B4-BE49-F238E27FC236}">
                <a16:creationId xmlns:a16="http://schemas.microsoft.com/office/drawing/2014/main" id="{AB1FED3B-4564-0A4C-94B8-591FDA258714}"/>
              </a:ext>
            </a:extLst>
          </p:cNvPr>
          <p:cNvSpPr>
            <a:spLocks noGrp="1"/>
          </p:cNvSpPr>
          <p:nvPr>
            <p:ph type="sldNum" sz="quarter" idx="15"/>
          </p:nvPr>
        </p:nvSpPr>
        <p:spPr/>
        <p:txBody>
          <a:bodyPr/>
          <a:lstStyle>
            <a:lvl1pPr>
              <a:defRPr>
                <a:solidFill>
                  <a:schemeClr val="tx1"/>
                </a:solidFill>
              </a:defRPr>
            </a:lvl1pPr>
          </a:lstStyle>
          <a:p>
            <a:fld id="{844C296D-B57D-C34D-923D-154E4CE5CC2A}" type="slidenum">
              <a:rPr lang="en-AU" smtClean="0"/>
              <a:pPr/>
              <a:t>‹#›</a:t>
            </a:fld>
            <a:endParaRPr lang="en-AU"/>
          </a:p>
        </p:txBody>
      </p:sp>
      <p:pic>
        <p:nvPicPr>
          <p:cNvPr id="16" name="Graphic 15">
            <a:extLst>
              <a:ext uri="{FF2B5EF4-FFF2-40B4-BE49-F238E27FC236}">
                <a16:creationId xmlns:a16="http://schemas.microsoft.com/office/drawing/2014/main" id="{4906AEFA-83A3-7546-849D-DD1D79FAEE9F}"/>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6188512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Title LightRe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CDD3-B842-0543-A54E-0F3EE95BC2C8}"/>
              </a:ext>
            </a:extLst>
          </p:cNvPr>
          <p:cNvSpPr>
            <a:spLocks noGrp="1"/>
          </p:cNvSpPr>
          <p:nvPr>
            <p:ph type="title"/>
          </p:nvPr>
        </p:nvSpPr>
        <p:spPr>
          <a:xfrm>
            <a:off x="831849" y="768351"/>
            <a:ext cx="4926399" cy="2660650"/>
          </a:xfrm>
        </p:spPr>
        <p:txBody>
          <a:bodyPr anchor="t">
            <a:normAutofit/>
          </a:bodyPr>
          <a:lstStyle>
            <a:lvl1pPr>
              <a:defRPr sz="4400" b="1">
                <a:solidFill>
                  <a:schemeClr val="accent1"/>
                </a:solidFill>
              </a:defRPr>
            </a:lvl1pPr>
          </a:lstStyle>
          <a:p>
            <a:r>
              <a:rPr lang="en-US"/>
              <a:t>Click to edit Master title style</a:t>
            </a:r>
            <a:endParaRPr lang="en-AU" dirty="0"/>
          </a:p>
        </p:txBody>
      </p:sp>
      <p:sp>
        <p:nvSpPr>
          <p:cNvPr id="50" name="Freeform 49">
            <a:extLst>
              <a:ext uri="{FF2B5EF4-FFF2-40B4-BE49-F238E27FC236}">
                <a16:creationId xmlns:a16="http://schemas.microsoft.com/office/drawing/2014/main" id="{554C6C30-1F8D-D24A-813E-D99E44EDDA92}"/>
              </a:ext>
            </a:extLst>
          </p:cNvPr>
          <p:cNvSpPr/>
          <p:nvPr userDrawn="1"/>
        </p:nvSpPr>
        <p:spPr>
          <a:xfrm>
            <a:off x="0" y="11853"/>
            <a:ext cx="12185650" cy="6846146"/>
          </a:xfrm>
          <a:custGeom>
            <a:avLst/>
            <a:gdLst>
              <a:gd name="connsiteX0" fmla="*/ 11589788 w 12185650"/>
              <a:gd name="connsiteY0" fmla="*/ 0 h 6846146"/>
              <a:gd name="connsiteX1" fmla="*/ 12185650 w 12185650"/>
              <a:gd name="connsiteY1" fmla="*/ 0 h 6846146"/>
              <a:gd name="connsiteX2" fmla="*/ 12185650 w 12185650"/>
              <a:gd name="connsiteY2" fmla="*/ 6372376 h 6846146"/>
              <a:gd name="connsiteX3" fmla="*/ 11990467 w 12185650"/>
              <a:gd name="connsiteY3" fmla="*/ 6846146 h 6846146"/>
              <a:gd name="connsiteX4" fmla="*/ 9286291 w 12185650"/>
              <a:gd name="connsiteY4" fmla="*/ 6846146 h 6846146"/>
              <a:gd name="connsiteX5" fmla="*/ 6197937 w 12185650"/>
              <a:gd name="connsiteY5" fmla="*/ 6846146 h 6846146"/>
              <a:gd name="connsiteX6" fmla="*/ 5822059 w 12185650"/>
              <a:gd name="connsiteY6" fmla="*/ 5427783 h 6846146"/>
              <a:gd name="connsiteX7" fmla="*/ 3829727 w 12185650"/>
              <a:gd name="connsiteY7" fmla="*/ 6846146 h 6846146"/>
              <a:gd name="connsiteX8" fmla="*/ 0 w 12185650"/>
              <a:gd name="connsiteY8" fmla="*/ 6846146 h 6846146"/>
              <a:gd name="connsiteX9" fmla="*/ 0 w 12185650"/>
              <a:gd name="connsiteY9" fmla="*/ 5928377 h 6846146"/>
              <a:gd name="connsiteX10" fmla="*/ 5846344 w 12185650"/>
              <a:gd name="connsiteY10" fmla="*/ 1765167 h 6846146"/>
              <a:gd name="connsiteX11" fmla="*/ 8158086 w 12185650"/>
              <a:gd name="connsiteY11" fmla="*/ 2588894 h 6846146"/>
              <a:gd name="connsiteX12" fmla="*/ 9083843 w 12185650"/>
              <a:gd name="connsiteY12" fmla="*/ 6082213 h 684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5650" h="6846146">
                <a:moveTo>
                  <a:pt x="11589788" y="0"/>
                </a:moveTo>
                <a:lnTo>
                  <a:pt x="12185650" y="0"/>
                </a:lnTo>
                <a:lnTo>
                  <a:pt x="12185650" y="6372376"/>
                </a:lnTo>
                <a:lnTo>
                  <a:pt x="11990467" y="6846146"/>
                </a:lnTo>
                <a:lnTo>
                  <a:pt x="9286291" y="6846146"/>
                </a:lnTo>
                <a:lnTo>
                  <a:pt x="6197937" y="6846146"/>
                </a:lnTo>
                <a:lnTo>
                  <a:pt x="5822059" y="5427783"/>
                </a:lnTo>
                <a:lnTo>
                  <a:pt x="3829727" y="6846146"/>
                </a:lnTo>
                <a:lnTo>
                  <a:pt x="0" y="6846146"/>
                </a:lnTo>
                <a:lnTo>
                  <a:pt x="0" y="5928377"/>
                </a:lnTo>
                <a:lnTo>
                  <a:pt x="5846344" y="1765167"/>
                </a:lnTo>
                <a:lnTo>
                  <a:pt x="8158086" y="2588894"/>
                </a:lnTo>
                <a:lnTo>
                  <a:pt x="9083843" y="60822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3" name="Text Placeholder 2">
            <a:extLst>
              <a:ext uri="{FF2B5EF4-FFF2-40B4-BE49-F238E27FC236}">
                <a16:creationId xmlns:a16="http://schemas.microsoft.com/office/drawing/2014/main" id="{4B4FA4DB-21C7-104C-A08B-2487E0475847}"/>
              </a:ext>
            </a:extLst>
          </p:cNvPr>
          <p:cNvSpPr>
            <a:spLocks noGrp="1"/>
          </p:cNvSpPr>
          <p:nvPr>
            <p:ph type="body" idx="1" hasCustomPrompt="1"/>
          </p:nvPr>
        </p:nvSpPr>
        <p:spPr>
          <a:xfrm>
            <a:off x="8394357" y="4514336"/>
            <a:ext cx="2953093" cy="1826232"/>
          </a:xfrm>
        </p:spPr>
        <p:txBody>
          <a:bodyPr anchor="b">
            <a:noAutofit/>
          </a:bodyPr>
          <a:lstStyle>
            <a:lvl1pPr marL="0" indent="0" algn="r">
              <a:buNone/>
              <a:defRPr sz="96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01</a:t>
            </a:r>
          </a:p>
        </p:txBody>
      </p:sp>
      <p:sp>
        <p:nvSpPr>
          <p:cNvPr id="52" name="Slide Number Placeholder 51">
            <a:extLst>
              <a:ext uri="{FF2B5EF4-FFF2-40B4-BE49-F238E27FC236}">
                <a16:creationId xmlns:a16="http://schemas.microsoft.com/office/drawing/2014/main" id="{5FC76F76-CA4E-134A-9B8B-27ECD3558821}"/>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4" name="Footer Placeholder 7">
            <a:extLst>
              <a:ext uri="{FF2B5EF4-FFF2-40B4-BE49-F238E27FC236}">
                <a16:creationId xmlns:a16="http://schemas.microsoft.com/office/drawing/2014/main" id="{DAB93581-B312-9343-9B6E-7939D28F39A2}"/>
              </a:ext>
            </a:extLst>
          </p:cNvPr>
          <p:cNvSpPr>
            <a:spLocks noGrp="1"/>
          </p:cNvSpPr>
          <p:nvPr>
            <p:ph type="ftr" sz="quarter" idx="14"/>
          </p:nvPr>
        </p:nvSpPr>
        <p:spPr>
          <a:xfrm>
            <a:off x="1769600" y="6516914"/>
            <a:ext cx="9000000" cy="204561"/>
          </a:xfrm>
        </p:spPr>
        <p:txBody>
          <a:bodyPr/>
          <a:lstStyle>
            <a:lvl1pPr>
              <a:defRPr>
                <a:solidFill>
                  <a:schemeClr val="tx1"/>
                </a:solidFill>
              </a:defRPr>
            </a:lvl1pPr>
          </a:lstStyle>
          <a:p>
            <a:r>
              <a:rPr lang="en-AU"/>
              <a:t>YLP Emergency Repair: Managing Risks &amp; Hazards</a:t>
            </a:r>
            <a:endParaRPr lang="en-AU" dirty="0"/>
          </a:p>
        </p:txBody>
      </p:sp>
      <p:pic>
        <p:nvPicPr>
          <p:cNvPr id="15" name="Graphic 14">
            <a:extLst>
              <a:ext uri="{FF2B5EF4-FFF2-40B4-BE49-F238E27FC236}">
                <a16:creationId xmlns:a16="http://schemas.microsoft.com/office/drawing/2014/main" id="{26E908C2-D526-FD49-B055-2BE51A77B3C0}"/>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849" y="6484338"/>
            <a:ext cx="584200" cy="257959"/>
          </a:xfrm>
          <a:prstGeom prst="rect">
            <a:avLst/>
          </a:prstGeom>
        </p:spPr>
      </p:pic>
    </p:spTree>
    <p:extLst>
      <p:ext uri="{BB962C8B-B14F-4D97-AF65-F5344CB8AC3E}">
        <p14:creationId xmlns:p14="http://schemas.microsoft.com/office/powerpoint/2010/main" val="4208507021"/>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ull Quote Green">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CDD3-B842-0543-A54E-0F3EE95BC2C8}"/>
              </a:ext>
            </a:extLst>
          </p:cNvPr>
          <p:cNvSpPr>
            <a:spLocks noGrp="1"/>
          </p:cNvSpPr>
          <p:nvPr>
            <p:ph type="title"/>
          </p:nvPr>
        </p:nvSpPr>
        <p:spPr>
          <a:xfrm>
            <a:off x="1872024" y="1099996"/>
            <a:ext cx="8447952" cy="4658008"/>
          </a:xfrm>
        </p:spPr>
        <p:txBody>
          <a:bodyPr anchor="ctr">
            <a:normAutofit/>
          </a:bodyPr>
          <a:lstStyle>
            <a:lvl1pPr algn="ctr">
              <a:defRPr sz="4000" b="1">
                <a:solidFill>
                  <a:schemeClr val="tx1"/>
                </a:solidFill>
              </a:defRPr>
            </a:lvl1pPr>
          </a:lstStyle>
          <a:p>
            <a:r>
              <a:rPr lang="en-US"/>
              <a:t>Click to edit Master title style</a:t>
            </a:r>
            <a:endParaRPr lang="en-AU" dirty="0"/>
          </a:p>
        </p:txBody>
      </p:sp>
      <p:sp>
        <p:nvSpPr>
          <p:cNvPr id="5" name="Slide Number Placeholder 4">
            <a:extLst>
              <a:ext uri="{FF2B5EF4-FFF2-40B4-BE49-F238E27FC236}">
                <a16:creationId xmlns:a16="http://schemas.microsoft.com/office/drawing/2014/main" id="{D089B961-ABEB-624E-A9B3-85DA7D98EAA1}"/>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7" name="Footer Placeholder 7">
            <a:extLst>
              <a:ext uri="{FF2B5EF4-FFF2-40B4-BE49-F238E27FC236}">
                <a16:creationId xmlns:a16="http://schemas.microsoft.com/office/drawing/2014/main" id="{9893C5A6-35E7-344E-939E-E741ED8AFE87}"/>
              </a:ext>
            </a:extLst>
          </p:cNvPr>
          <p:cNvSpPr>
            <a:spLocks noGrp="1"/>
          </p:cNvSpPr>
          <p:nvPr>
            <p:ph type="ftr" sz="quarter" idx="14"/>
          </p:nvPr>
        </p:nvSpPr>
        <p:spPr>
          <a:xfrm>
            <a:off x="1769600" y="6516914"/>
            <a:ext cx="9000000" cy="204561"/>
          </a:xfrm>
        </p:spPr>
        <p:txBody>
          <a:bodyPr/>
          <a:lstStyle>
            <a:lvl1pPr>
              <a:defRPr>
                <a:solidFill>
                  <a:schemeClr val="tx1"/>
                </a:solidFill>
              </a:defRPr>
            </a:lvl1pPr>
          </a:lstStyle>
          <a:p>
            <a:r>
              <a:rPr lang="en-AU"/>
              <a:t>YLP Emergency Repair: Managing Risks &amp; Hazards</a:t>
            </a:r>
            <a:endParaRPr lang="en-AU" dirty="0"/>
          </a:p>
        </p:txBody>
      </p:sp>
      <p:pic>
        <p:nvPicPr>
          <p:cNvPr id="18" name="Graphic 17">
            <a:extLst>
              <a:ext uri="{FF2B5EF4-FFF2-40B4-BE49-F238E27FC236}">
                <a16:creationId xmlns:a16="http://schemas.microsoft.com/office/drawing/2014/main" id="{C6B08DC0-8E1E-E241-8B25-95DF420449DE}"/>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849" y="6484338"/>
            <a:ext cx="584200" cy="257959"/>
          </a:xfrm>
          <a:prstGeom prst="rect">
            <a:avLst/>
          </a:prstGeom>
        </p:spPr>
      </p:pic>
    </p:spTree>
    <p:extLst>
      <p:ext uri="{BB962C8B-B14F-4D97-AF65-F5344CB8AC3E}">
        <p14:creationId xmlns:p14="http://schemas.microsoft.com/office/powerpoint/2010/main" val="1964573091"/>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E5CCB-6955-2E48-BC16-9211829D6888}"/>
              </a:ext>
            </a:extLst>
          </p:cNvPr>
          <p:cNvSpPr>
            <a:spLocks noGrp="1"/>
          </p:cNvSpPr>
          <p:nvPr>
            <p:ph type="title" hasCustomPrompt="1"/>
          </p:nvPr>
        </p:nvSpPr>
        <p:spPr/>
        <p:txBody>
          <a:bodyPr/>
          <a:lstStyle>
            <a:lvl1pPr>
              <a:defRPr>
                <a:solidFill>
                  <a:schemeClr val="tx2"/>
                </a:solidFill>
              </a:defRPr>
            </a:lvl1pPr>
          </a:lstStyle>
          <a:p>
            <a:r>
              <a:rPr lang="en-AU" dirty="0"/>
              <a:t>disclaimer</a:t>
            </a:r>
          </a:p>
        </p:txBody>
      </p:sp>
      <p:sp>
        <p:nvSpPr>
          <p:cNvPr id="7" name="Text Placeholder 6">
            <a:extLst>
              <a:ext uri="{FF2B5EF4-FFF2-40B4-BE49-F238E27FC236}">
                <a16:creationId xmlns:a16="http://schemas.microsoft.com/office/drawing/2014/main" id="{3DC94DCB-8462-0A43-8B89-CD2D3292059E}"/>
              </a:ext>
            </a:extLst>
          </p:cNvPr>
          <p:cNvSpPr>
            <a:spLocks noGrp="1"/>
          </p:cNvSpPr>
          <p:nvPr>
            <p:ph type="body" sz="quarter" idx="13"/>
          </p:nvPr>
        </p:nvSpPr>
        <p:spPr>
          <a:xfrm>
            <a:off x="838200" y="1547813"/>
            <a:ext cx="10515600" cy="4373562"/>
          </a:xfrm>
        </p:spPr>
        <p:txBody>
          <a:bodyPr numCol="2" spcCol="324000">
            <a:normAutofit/>
          </a:bodyPr>
          <a:lstStyle>
            <a:lvl1pPr>
              <a:spcAft>
                <a:spcPts val="600"/>
              </a:spcAft>
              <a:defRPr sz="700">
                <a:solidFill>
                  <a:schemeClr val="tx1"/>
                </a:solidFill>
              </a:defRPr>
            </a:lvl1pPr>
            <a:lvl2pPr>
              <a:spcAft>
                <a:spcPts val="600"/>
              </a:spcAft>
              <a:buClr>
                <a:schemeClr val="accent1"/>
              </a:buClr>
              <a:defRPr sz="700">
                <a:solidFill>
                  <a:schemeClr val="tx1"/>
                </a:solidFill>
              </a:defRPr>
            </a:lvl2pPr>
            <a:lvl3pPr>
              <a:spcAft>
                <a:spcPts val="600"/>
              </a:spcAft>
              <a:buClr>
                <a:schemeClr val="accent1"/>
              </a:buClr>
              <a:defRPr sz="700">
                <a:solidFill>
                  <a:schemeClr val="tx1"/>
                </a:solidFill>
              </a:defRPr>
            </a:lvl3pPr>
            <a:lvl4pPr>
              <a:spcAft>
                <a:spcPts val="600"/>
              </a:spcAft>
              <a:buClr>
                <a:schemeClr val="accent1"/>
              </a:buClr>
              <a:defRPr sz="700">
                <a:solidFill>
                  <a:schemeClr val="tx1"/>
                </a:solidFill>
              </a:defRPr>
            </a:lvl4pPr>
            <a:lvl5pPr>
              <a:spcAft>
                <a:spcPts val="600"/>
              </a:spcAft>
              <a:buClr>
                <a:schemeClr val="accent1"/>
              </a:buClr>
              <a:defRPr sz="7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Footer Placeholder 7">
            <a:extLst>
              <a:ext uri="{FF2B5EF4-FFF2-40B4-BE49-F238E27FC236}">
                <a16:creationId xmlns:a16="http://schemas.microsoft.com/office/drawing/2014/main" id="{4A7FFFAA-7135-1549-A481-85D560BDEF6E}"/>
              </a:ext>
            </a:extLst>
          </p:cNvPr>
          <p:cNvSpPr>
            <a:spLocks noGrp="1"/>
          </p:cNvSpPr>
          <p:nvPr>
            <p:ph type="ftr" sz="quarter" idx="14"/>
          </p:nvPr>
        </p:nvSpPr>
        <p:spPr/>
        <p:txBody>
          <a:bodyPr/>
          <a:lstStyle>
            <a:lvl1pPr>
              <a:defRPr>
                <a:solidFill>
                  <a:schemeClr val="tx1"/>
                </a:solidFill>
              </a:defRPr>
            </a:lvl1pPr>
          </a:lstStyle>
          <a:p>
            <a:r>
              <a:rPr lang="en-AU"/>
              <a:t>YLP Emergency Repair: Managing Risks &amp; Hazards</a:t>
            </a:r>
            <a:endParaRPr lang="en-AU" dirty="0"/>
          </a:p>
        </p:txBody>
      </p:sp>
      <p:sp>
        <p:nvSpPr>
          <p:cNvPr id="9" name="Slide Number Placeholder 8">
            <a:extLst>
              <a:ext uri="{FF2B5EF4-FFF2-40B4-BE49-F238E27FC236}">
                <a16:creationId xmlns:a16="http://schemas.microsoft.com/office/drawing/2014/main" id="{AB1FED3B-4564-0A4C-94B8-591FDA258714}"/>
              </a:ext>
            </a:extLst>
          </p:cNvPr>
          <p:cNvSpPr>
            <a:spLocks noGrp="1"/>
          </p:cNvSpPr>
          <p:nvPr>
            <p:ph type="sldNum" sz="quarter" idx="15"/>
          </p:nvPr>
        </p:nvSpPr>
        <p:spPr/>
        <p:txBody>
          <a:bodyPr/>
          <a:lstStyle>
            <a:lvl1pPr>
              <a:defRPr>
                <a:solidFill>
                  <a:schemeClr val="tx1"/>
                </a:solidFill>
              </a:defRPr>
            </a:lvl1pPr>
          </a:lstStyle>
          <a:p>
            <a:fld id="{844C296D-B57D-C34D-923D-154E4CE5CC2A}" type="slidenum">
              <a:rPr lang="en-AU" smtClean="0"/>
              <a:pPr/>
              <a:t>‹#›</a:t>
            </a:fld>
            <a:endParaRPr lang="en-AU"/>
          </a:p>
        </p:txBody>
      </p:sp>
      <p:pic>
        <p:nvPicPr>
          <p:cNvPr id="16" name="Graphic 15">
            <a:extLst>
              <a:ext uri="{FF2B5EF4-FFF2-40B4-BE49-F238E27FC236}">
                <a16:creationId xmlns:a16="http://schemas.microsoft.com/office/drawing/2014/main" id="{4906AEFA-83A3-7546-849D-DD1D79FAEE9F}"/>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14283652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tats 4up">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2E746-55BA-3D4A-B876-CF136AFC01B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sp>
        <p:nvSpPr>
          <p:cNvPr id="3" name="Footer Placeholder 2">
            <a:extLst>
              <a:ext uri="{FF2B5EF4-FFF2-40B4-BE49-F238E27FC236}">
                <a16:creationId xmlns:a16="http://schemas.microsoft.com/office/drawing/2014/main" id="{89326AB4-4A89-274F-8F68-40C2D52C5DC5}"/>
              </a:ext>
            </a:extLst>
          </p:cNvPr>
          <p:cNvSpPr>
            <a:spLocks noGrp="1"/>
          </p:cNvSpPr>
          <p:nvPr>
            <p:ph type="ftr" sz="quarter" idx="10"/>
          </p:nvPr>
        </p:nvSpPr>
        <p:spPr/>
        <p:txBody>
          <a:bodyPr/>
          <a:lstStyle>
            <a:lvl1pPr>
              <a:defRPr>
                <a:solidFill>
                  <a:schemeClr val="bg1"/>
                </a:solidFill>
              </a:defRPr>
            </a:lvl1pPr>
          </a:lstStyle>
          <a:p>
            <a:r>
              <a:rPr lang="en-AU"/>
              <a:t>YLP Emergency Repair: Managing Risks &amp; Hazards</a:t>
            </a:r>
            <a:endParaRPr lang="en-AU" dirty="0"/>
          </a:p>
        </p:txBody>
      </p:sp>
      <p:sp>
        <p:nvSpPr>
          <p:cNvPr id="4" name="Slide Number Placeholder 3">
            <a:extLst>
              <a:ext uri="{FF2B5EF4-FFF2-40B4-BE49-F238E27FC236}">
                <a16:creationId xmlns:a16="http://schemas.microsoft.com/office/drawing/2014/main" id="{14C067EA-B276-F44C-BCDD-1D55096DD98B}"/>
              </a:ext>
            </a:extLst>
          </p:cNvPr>
          <p:cNvSpPr>
            <a:spLocks noGrp="1"/>
          </p:cNvSpPr>
          <p:nvPr>
            <p:ph type="sldNum" sz="quarter" idx="11"/>
          </p:nvPr>
        </p:nvSpPr>
        <p:spPr/>
        <p:txBody>
          <a:bodyPr/>
          <a:lstStyle>
            <a:lvl1pPr>
              <a:defRPr>
                <a:solidFill>
                  <a:schemeClr val="bg1"/>
                </a:solidFill>
              </a:defRPr>
            </a:lvl1pPr>
          </a:lstStyle>
          <a:p>
            <a:fld id="{844C296D-B57D-C34D-923D-154E4CE5CC2A}" type="slidenum">
              <a:rPr lang="en-AU" smtClean="0"/>
              <a:pPr/>
              <a:t>‹#›</a:t>
            </a:fld>
            <a:endParaRPr lang="en-AU"/>
          </a:p>
        </p:txBody>
      </p:sp>
      <p:sp>
        <p:nvSpPr>
          <p:cNvPr id="5" name="Text Placeholder 4">
            <a:extLst>
              <a:ext uri="{FF2B5EF4-FFF2-40B4-BE49-F238E27FC236}">
                <a16:creationId xmlns:a16="http://schemas.microsoft.com/office/drawing/2014/main" id="{E23EB51F-422F-E64F-808A-5DECE26453ED}"/>
              </a:ext>
            </a:extLst>
          </p:cNvPr>
          <p:cNvSpPr>
            <a:spLocks noGrp="1"/>
          </p:cNvSpPr>
          <p:nvPr>
            <p:ph type="body" sz="quarter" idx="15"/>
          </p:nvPr>
        </p:nvSpPr>
        <p:spPr>
          <a:xfrm>
            <a:off x="838201" y="5715847"/>
            <a:ext cx="10515599" cy="633361"/>
          </a:xfrm>
          <a:custGeom>
            <a:avLst/>
            <a:gdLst>
              <a:gd name="connsiteX0" fmla="*/ 0 w 4969746"/>
              <a:gd name="connsiteY0" fmla="*/ 0 h 869318"/>
              <a:gd name="connsiteX1" fmla="*/ 4969746 w 4969746"/>
              <a:gd name="connsiteY1" fmla="*/ 0 h 869318"/>
              <a:gd name="connsiteX2" fmla="*/ 4969746 w 4969746"/>
              <a:gd name="connsiteY2" fmla="*/ 869318 h 869318"/>
              <a:gd name="connsiteX3" fmla="*/ 0 w 4969746"/>
              <a:gd name="connsiteY3" fmla="*/ 869318 h 869318"/>
            </a:gdLst>
            <a:ahLst/>
            <a:cxnLst>
              <a:cxn ang="0">
                <a:pos x="connsiteX0" y="connsiteY0"/>
              </a:cxn>
              <a:cxn ang="0">
                <a:pos x="connsiteX1" y="connsiteY1"/>
              </a:cxn>
              <a:cxn ang="0">
                <a:pos x="connsiteX2" y="connsiteY2"/>
              </a:cxn>
              <a:cxn ang="0">
                <a:pos x="connsiteX3" y="connsiteY3"/>
              </a:cxn>
            </a:cxnLst>
            <a:rect l="l" t="t" r="r" b="b"/>
            <a:pathLst>
              <a:path w="4969746" h="869318">
                <a:moveTo>
                  <a:pt x="0" y="0"/>
                </a:moveTo>
                <a:lnTo>
                  <a:pt x="4969746" y="0"/>
                </a:lnTo>
                <a:lnTo>
                  <a:pt x="4969746" y="869318"/>
                </a:lnTo>
                <a:lnTo>
                  <a:pt x="0" y="869318"/>
                </a:lnTo>
                <a:close/>
              </a:path>
            </a:pathLst>
          </a:custGeom>
        </p:spPr>
        <p:txBody>
          <a:bodyPr wrap="square">
            <a:noAutofit/>
          </a:bodyPr>
          <a:lstStyle>
            <a:lvl1pPr>
              <a:defRPr sz="1600" b="1">
                <a:solidFill>
                  <a:schemeClr val="bg1"/>
                </a:solidFill>
              </a:defRPr>
            </a:lvl1pPr>
          </a:lstStyle>
          <a:p>
            <a:pPr lvl="0"/>
            <a:r>
              <a:rPr lang="en-US"/>
              <a:t>Edit Master text styles</a:t>
            </a:r>
          </a:p>
        </p:txBody>
      </p:sp>
      <p:sp>
        <p:nvSpPr>
          <p:cNvPr id="11" name="Text Placeholder 10">
            <a:extLst>
              <a:ext uri="{FF2B5EF4-FFF2-40B4-BE49-F238E27FC236}">
                <a16:creationId xmlns:a16="http://schemas.microsoft.com/office/drawing/2014/main" id="{B35D048D-035D-C745-A302-B006BB3981E7}"/>
              </a:ext>
            </a:extLst>
          </p:cNvPr>
          <p:cNvSpPr>
            <a:spLocks noGrp="1"/>
          </p:cNvSpPr>
          <p:nvPr>
            <p:ph type="body" sz="quarter" idx="16" hasCustomPrompt="1"/>
          </p:nvPr>
        </p:nvSpPr>
        <p:spPr>
          <a:xfrm>
            <a:off x="838201" y="4083146"/>
            <a:ext cx="2226546" cy="833996"/>
          </a:xfrm>
        </p:spPr>
        <p:txBody>
          <a:bodyPr anchor="b">
            <a:normAutofit/>
          </a:bodyPr>
          <a:lstStyle>
            <a:lvl1pPr>
              <a:defRPr sz="6000" b="1">
                <a:solidFill>
                  <a:schemeClr val="bg1"/>
                </a:solidFill>
              </a:defRPr>
            </a:lvl1pPr>
          </a:lstStyle>
          <a:p>
            <a:pPr lvl="0"/>
            <a:r>
              <a:rPr lang="en-GB" dirty="0"/>
              <a:t>XX</a:t>
            </a:r>
          </a:p>
        </p:txBody>
      </p:sp>
      <p:sp>
        <p:nvSpPr>
          <p:cNvPr id="12" name="Text Placeholder 10">
            <a:extLst>
              <a:ext uri="{FF2B5EF4-FFF2-40B4-BE49-F238E27FC236}">
                <a16:creationId xmlns:a16="http://schemas.microsoft.com/office/drawing/2014/main" id="{629084A4-A367-5B43-80D1-887323893649}"/>
              </a:ext>
            </a:extLst>
          </p:cNvPr>
          <p:cNvSpPr>
            <a:spLocks noGrp="1"/>
          </p:cNvSpPr>
          <p:nvPr>
            <p:ph type="body" sz="quarter" idx="17" hasCustomPrompt="1"/>
          </p:nvPr>
        </p:nvSpPr>
        <p:spPr>
          <a:xfrm>
            <a:off x="838201" y="5057837"/>
            <a:ext cx="1683935" cy="490304"/>
          </a:xfrm>
        </p:spPr>
        <p:txBody>
          <a:bodyPr anchor="t">
            <a:normAutofit/>
          </a:bodyPr>
          <a:lstStyle>
            <a:lvl1pPr>
              <a:defRPr sz="1050" b="0">
                <a:solidFill>
                  <a:schemeClr val="bg1"/>
                </a:solidFill>
              </a:defRPr>
            </a:lvl1pPr>
          </a:lstStyle>
          <a:p>
            <a:pPr lvl="0"/>
            <a:r>
              <a:rPr lang="en-GB" dirty="0"/>
              <a:t>XX</a:t>
            </a:r>
          </a:p>
        </p:txBody>
      </p:sp>
      <p:sp>
        <p:nvSpPr>
          <p:cNvPr id="15" name="Text Placeholder 10">
            <a:extLst>
              <a:ext uri="{FF2B5EF4-FFF2-40B4-BE49-F238E27FC236}">
                <a16:creationId xmlns:a16="http://schemas.microsoft.com/office/drawing/2014/main" id="{73FD407E-0D86-C34E-85E6-352EAB56CEC8}"/>
              </a:ext>
            </a:extLst>
          </p:cNvPr>
          <p:cNvSpPr>
            <a:spLocks noGrp="1"/>
          </p:cNvSpPr>
          <p:nvPr>
            <p:ph type="body" sz="quarter" idx="18" hasCustomPrompt="1"/>
          </p:nvPr>
        </p:nvSpPr>
        <p:spPr>
          <a:xfrm>
            <a:off x="3531160" y="4083146"/>
            <a:ext cx="2226546" cy="833996"/>
          </a:xfrm>
        </p:spPr>
        <p:txBody>
          <a:bodyPr anchor="b">
            <a:normAutofit/>
          </a:bodyPr>
          <a:lstStyle>
            <a:lvl1pPr>
              <a:defRPr sz="6000" b="1">
                <a:solidFill>
                  <a:schemeClr val="bg1"/>
                </a:solidFill>
              </a:defRPr>
            </a:lvl1pPr>
          </a:lstStyle>
          <a:p>
            <a:pPr lvl="0"/>
            <a:r>
              <a:rPr lang="en-GB" dirty="0"/>
              <a:t>XX</a:t>
            </a:r>
          </a:p>
        </p:txBody>
      </p:sp>
      <p:sp>
        <p:nvSpPr>
          <p:cNvPr id="16" name="Text Placeholder 10">
            <a:extLst>
              <a:ext uri="{FF2B5EF4-FFF2-40B4-BE49-F238E27FC236}">
                <a16:creationId xmlns:a16="http://schemas.microsoft.com/office/drawing/2014/main" id="{CA738B15-C668-764D-95FC-4C878CAD2C68}"/>
              </a:ext>
            </a:extLst>
          </p:cNvPr>
          <p:cNvSpPr>
            <a:spLocks noGrp="1"/>
          </p:cNvSpPr>
          <p:nvPr>
            <p:ph type="body" sz="quarter" idx="19" hasCustomPrompt="1"/>
          </p:nvPr>
        </p:nvSpPr>
        <p:spPr>
          <a:xfrm>
            <a:off x="3531160" y="5057837"/>
            <a:ext cx="1683935" cy="490304"/>
          </a:xfrm>
        </p:spPr>
        <p:txBody>
          <a:bodyPr anchor="t">
            <a:normAutofit/>
          </a:bodyPr>
          <a:lstStyle>
            <a:lvl1pPr>
              <a:defRPr sz="1050" b="0">
                <a:solidFill>
                  <a:schemeClr val="bg1"/>
                </a:solidFill>
              </a:defRPr>
            </a:lvl1pPr>
          </a:lstStyle>
          <a:p>
            <a:pPr lvl="0"/>
            <a:r>
              <a:rPr lang="en-GB" dirty="0"/>
              <a:t>XX</a:t>
            </a:r>
          </a:p>
        </p:txBody>
      </p:sp>
      <p:sp>
        <p:nvSpPr>
          <p:cNvPr id="17" name="Text Placeholder 10">
            <a:extLst>
              <a:ext uri="{FF2B5EF4-FFF2-40B4-BE49-F238E27FC236}">
                <a16:creationId xmlns:a16="http://schemas.microsoft.com/office/drawing/2014/main" id="{2B274D72-0778-134F-8F4A-D6012F711E2F}"/>
              </a:ext>
            </a:extLst>
          </p:cNvPr>
          <p:cNvSpPr>
            <a:spLocks noGrp="1"/>
          </p:cNvSpPr>
          <p:nvPr>
            <p:ph type="body" sz="quarter" idx="20" hasCustomPrompt="1"/>
          </p:nvPr>
        </p:nvSpPr>
        <p:spPr>
          <a:xfrm>
            <a:off x="6254263" y="4083146"/>
            <a:ext cx="2226546" cy="833996"/>
          </a:xfrm>
        </p:spPr>
        <p:txBody>
          <a:bodyPr anchor="b">
            <a:normAutofit/>
          </a:bodyPr>
          <a:lstStyle>
            <a:lvl1pPr>
              <a:defRPr sz="6000" b="1">
                <a:solidFill>
                  <a:schemeClr val="bg1"/>
                </a:solidFill>
              </a:defRPr>
            </a:lvl1pPr>
          </a:lstStyle>
          <a:p>
            <a:pPr lvl="0"/>
            <a:r>
              <a:rPr lang="en-GB" dirty="0"/>
              <a:t>XX</a:t>
            </a:r>
          </a:p>
        </p:txBody>
      </p:sp>
      <p:sp>
        <p:nvSpPr>
          <p:cNvPr id="18" name="Text Placeholder 10">
            <a:extLst>
              <a:ext uri="{FF2B5EF4-FFF2-40B4-BE49-F238E27FC236}">
                <a16:creationId xmlns:a16="http://schemas.microsoft.com/office/drawing/2014/main" id="{4724AC6F-2772-834B-A7C3-FB84230F2BB2}"/>
              </a:ext>
            </a:extLst>
          </p:cNvPr>
          <p:cNvSpPr>
            <a:spLocks noGrp="1"/>
          </p:cNvSpPr>
          <p:nvPr>
            <p:ph type="body" sz="quarter" idx="21" hasCustomPrompt="1"/>
          </p:nvPr>
        </p:nvSpPr>
        <p:spPr>
          <a:xfrm>
            <a:off x="6254263" y="5057837"/>
            <a:ext cx="1683935" cy="490304"/>
          </a:xfrm>
        </p:spPr>
        <p:txBody>
          <a:bodyPr anchor="t">
            <a:normAutofit/>
          </a:bodyPr>
          <a:lstStyle>
            <a:lvl1pPr>
              <a:defRPr sz="1050" b="0">
                <a:solidFill>
                  <a:schemeClr val="bg1"/>
                </a:solidFill>
              </a:defRPr>
            </a:lvl1pPr>
          </a:lstStyle>
          <a:p>
            <a:pPr lvl="0"/>
            <a:r>
              <a:rPr lang="en-GB" dirty="0"/>
              <a:t>XX</a:t>
            </a:r>
          </a:p>
        </p:txBody>
      </p:sp>
      <p:sp>
        <p:nvSpPr>
          <p:cNvPr id="19" name="Text Placeholder 10">
            <a:extLst>
              <a:ext uri="{FF2B5EF4-FFF2-40B4-BE49-F238E27FC236}">
                <a16:creationId xmlns:a16="http://schemas.microsoft.com/office/drawing/2014/main" id="{F2CAEB39-48D0-2145-8EEA-3F69355A25FE}"/>
              </a:ext>
            </a:extLst>
          </p:cNvPr>
          <p:cNvSpPr>
            <a:spLocks noGrp="1"/>
          </p:cNvSpPr>
          <p:nvPr>
            <p:ph type="body" sz="quarter" idx="22" hasCustomPrompt="1"/>
          </p:nvPr>
        </p:nvSpPr>
        <p:spPr>
          <a:xfrm>
            <a:off x="9097947" y="4083146"/>
            <a:ext cx="2226546" cy="833996"/>
          </a:xfrm>
        </p:spPr>
        <p:txBody>
          <a:bodyPr anchor="b">
            <a:normAutofit/>
          </a:bodyPr>
          <a:lstStyle>
            <a:lvl1pPr>
              <a:defRPr sz="6000" b="1">
                <a:solidFill>
                  <a:schemeClr val="bg1"/>
                </a:solidFill>
              </a:defRPr>
            </a:lvl1pPr>
          </a:lstStyle>
          <a:p>
            <a:pPr lvl="0"/>
            <a:r>
              <a:rPr lang="en-GB" dirty="0"/>
              <a:t>XX</a:t>
            </a:r>
          </a:p>
        </p:txBody>
      </p:sp>
      <p:sp>
        <p:nvSpPr>
          <p:cNvPr id="20" name="Text Placeholder 10">
            <a:extLst>
              <a:ext uri="{FF2B5EF4-FFF2-40B4-BE49-F238E27FC236}">
                <a16:creationId xmlns:a16="http://schemas.microsoft.com/office/drawing/2014/main" id="{7B3BCB9C-A949-A541-8E7A-CC90F45ECD88}"/>
              </a:ext>
            </a:extLst>
          </p:cNvPr>
          <p:cNvSpPr>
            <a:spLocks noGrp="1"/>
          </p:cNvSpPr>
          <p:nvPr>
            <p:ph type="body" sz="quarter" idx="23" hasCustomPrompt="1"/>
          </p:nvPr>
        </p:nvSpPr>
        <p:spPr>
          <a:xfrm>
            <a:off x="9097947" y="5057837"/>
            <a:ext cx="1683935" cy="490304"/>
          </a:xfrm>
        </p:spPr>
        <p:txBody>
          <a:bodyPr anchor="t">
            <a:normAutofit/>
          </a:bodyPr>
          <a:lstStyle>
            <a:lvl1pPr>
              <a:defRPr sz="1050" b="0">
                <a:solidFill>
                  <a:schemeClr val="bg1"/>
                </a:solidFill>
              </a:defRPr>
            </a:lvl1pPr>
          </a:lstStyle>
          <a:p>
            <a:pPr lvl="0"/>
            <a:r>
              <a:rPr lang="en-GB" dirty="0"/>
              <a:t>XX</a:t>
            </a:r>
          </a:p>
        </p:txBody>
      </p:sp>
      <p:pic>
        <p:nvPicPr>
          <p:cNvPr id="22" name="Graphic 21">
            <a:extLst>
              <a:ext uri="{FF2B5EF4-FFF2-40B4-BE49-F238E27FC236}">
                <a16:creationId xmlns:a16="http://schemas.microsoft.com/office/drawing/2014/main" id="{AAA49296-73AF-8442-9115-AF8EA9B661CC}"/>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849" y="6484338"/>
            <a:ext cx="584200" cy="257959"/>
          </a:xfrm>
          <a:prstGeom prst="rect">
            <a:avLst/>
          </a:prstGeom>
        </p:spPr>
      </p:pic>
    </p:spTree>
    <p:extLst>
      <p:ext uri="{BB962C8B-B14F-4D97-AF65-F5344CB8AC3E}">
        <p14:creationId xmlns:p14="http://schemas.microsoft.com/office/powerpoint/2010/main" val="9145154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F0AF0-F8AB-E044-B841-C2DC0CD42A6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28C92A1-422C-3440-BB5B-985855142BB6}"/>
              </a:ext>
            </a:extLst>
          </p:cNvPr>
          <p:cNvSpPr>
            <a:spLocks noGrp="1"/>
          </p:cNvSpPr>
          <p:nvPr>
            <p:ph idx="1"/>
          </p:nvPr>
        </p:nvSpPr>
        <p:spPr>
          <a:xfrm>
            <a:off x="838200" y="1532238"/>
            <a:ext cx="10515600" cy="44978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6" name="Footer Placeholder 15">
            <a:extLst>
              <a:ext uri="{FF2B5EF4-FFF2-40B4-BE49-F238E27FC236}">
                <a16:creationId xmlns:a16="http://schemas.microsoft.com/office/drawing/2014/main" id="{956C6950-7DE4-1840-B69C-6228A9EB74D1}"/>
              </a:ext>
            </a:extLst>
          </p:cNvPr>
          <p:cNvSpPr>
            <a:spLocks noGrp="1"/>
          </p:cNvSpPr>
          <p:nvPr>
            <p:ph type="ftr" sz="quarter" idx="10"/>
          </p:nvPr>
        </p:nvSpPr>
        <p:spPr/>
        <p:txBody>
          <a:bodyPr/>
          <a:lstStyle/>
          <a:p>
            <a:r>
              <a:rPr lang="en-AU"/>
              <a:t>YLP Emergency Repair: Managing Risks &amp; Hazards</a:t>
            </a:r>
            <a:endParaRPr lang="en-AU" dirty="0"/>
          </a:p>
        </p:txBody>
      </p:sp>
      <p:sp>
        <p:nvSpPr>
          <p:cNvPr id="17" name="Slide Number Placeholder 16">
            <a:extLst>
              <a:ext uri="{FF2B5EF4-FFF2-40B4-BE49-F238E27FC236}">
                <a16:creationId xmlns:a16="http://schemas.microsoft.com/office/drawing/2014/main" id="{89A58FB2-6CF4-8D4D-B013-673F8098FEF0}"/>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23" name="Text Placeholder 22">
            <a:extLst>
              <a:ext uri="{FF2B5EF4-FFF2-40B4-BE49-F238E27FC236}">
                <a16:creationId xmlns:a16="http://schemas.microsoft.com/office/drawing/2014/main" id="{60E987DD-8EAA-8149-8092-765B443BBBFF}"/>
              </a:ext>
            </a:extLst>
          </p:cNvPr>
          <p:cNvSpPr>
            <a:spLocks noGrp="1"/>
          </p:cNvSpPr>
          <p:nvPr>
            <p:ph type="body" sz="quarter" idx="12" hasCustomPrompt="1"/>
          </p:nvPr>
        </p:nvSpPr>
        <p:spPr>
          <a:xfrm>
            <a:off x="838200" y="6030096"/>
            <a:ext cx="10515600" cy="296091"/>
          </a:xfrm>
        </p:spPr>
        <p:txBody>
          <a:bodyPr anchor="b">
            <a:noAutofit/>
          </a:bodyPr>
          <a:lstStyle>
            <a:lvl1pPr>
              <a:spcAft>
                <a:spcPts val="0"/>
              </a:spcAft>
              <a:defRPr sz="700"/>
            </a:lvl1pPr>
          </a:lstStyle>
          <a:p>
            <a:pPr lvl="0"/>
            <a:r>
              <a:rPr lang="en-GB" dirty="0"/>
              <a:t>Notes go here</a:t>
            </a:r>
            <a:endParaRPr lang="en-AU" dirty="0"/>
          </a:p>
        </p:txBody>
      </p:sp>
      <p:pic>
        <p:nvPicPr>
          <p:cNvPr id="12" name="Graphic 11">
            <a:extLst>
              <a:ext uri="{FF2B5EF4-FFF2-40B4-BE49-F238E27FC236}">
                <a16:creationId xmlns:a16="http://schemas.microsoft.com/office/drawing/2014/main" id="{50E86098-EB0B-4C41-8FEC-C4A4B09BB1BE}"/>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29796980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 Col w/ 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F0AF0-F8AB-E044-B841-C2DC0CD42A6C}"/>
              </a:ext>
            </a:extLst>
          </p:cNvPr>
          <p:cNvSpPr>
            <a:spLocks noGrp="1"/>
          </p:cNvSpPr>
          <p:nvPr>
            <p:ph type="title"/>
          </p:nvPr>
        </p:nvSpPr>
        <p:spPr/>
        <p:txBody>
          <a:bodyPr/>
          <a:lstStyle/>
          <a:p>
            <a:r>
              <a:rPr lang="en-US"/>
              <a:t>Click to edit Master title style</a:t>
            </a:r>
            <a:endParaRPr lang="en-AU"/>
          </a:p>
        </p:txBody>
      </p:sp>
      <p:sp>
        <p:nvSpPr>
          <p:cNvPr id="16" name="Footer Placeholder 15">
            <a:extLst>
              <a:ext uri="{FF2B5EF4-FFF2-40B4-BE49-F238E27FC236}">
                <a16:creationId xmlns:a16="http://schemas.microsoft.com/office/drawing/2014/main" id="{956C6950-7DE4-1840-B69C-6228A9EB74D1}"/>
              </a:ext>
            </a:extLst>
          </p:cNvPr>
          <p:cNvSpPr>
            <a:spLocks noGrp="1"/>
          </p:cNvSpPr>
          <p:nvPr>
            <p:ph type="ftr" sz="quarter" idx="10"/>
          </p:nvPr>
        </p:nvSpPr>
        <p:spPr/>
        <p:txBody>
          <a:bodyPr/>
          <a:lstStyle/>
          <a:p>
            <a:r>
              <a:rPr lang="en-AU"/>
              <a:t>YLP Emergency Repair: Managing Risks &amp; Hazards</a:t>
            </a:r>
            <a:endParaRPr lang="en-AU" dirty="0"/>
          </a:p>
        </p:txBody>
      </p:sp>
      <p:sp>
        <p:nvSpPr>
          <p:cNvPr id="17" name="Slide Number Placeholder 16">
            <a:extLst>
              <a:ext uri="{FF2B5EF4-FFF2-40B4-BE49-F238E27FC236}">
                <a16:creationId xmlns:a16="http://schemas.microsoft.com/office/drawing/2014/main" id="{89A58FB2-6CF4-8D4D-B013-673F8098FEF0}"/>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23" name="Text Placeholder 22">
            <a:extLst>
              <a:ext uri="{FF2B5EF4-FFF2-40B4-BE49-F238E27FC236}">
                <a16:creationId xmlns:a16="http://schemas.microsoft.com/office/drawing/2014/main" id="{60E987DD-8EAA-8149-8092-765B443BBBFF}"/>
              </a:ext>
            </a:extLst>
          </p:cNvPr>
          <p:cNvSpPr>
            <a:spLocks noGrp="1"/>
          </p:cNvSpPr>
          <p:nvPr>
            <p:ph type="body" sz="quarter" idx="12" hasCustomPrompt="1"/>
          </p:nvPr>
        </p:nvSpPr>
        <p:spPr>
          <a:xfrm>
            <a:off x="838200" y="6030096"/>
            <a:ext cx="10515600" cy="296091"/>
          </a:xfrm>
        </p:spPr>
        <p:txBody>
          <a:bodyPr anchor="b">
            <a:noAutofit/>
          </a:bodyPr>
          <a:lstStyle>
            <a:lvl1pPr>
              <a:spcAft>
                <a:spcPts val="0"/>
              </a:spcAft>
              <a:defRPr sz="700"/>
            </a:lvl1pPr>
          </a:lstStyle>
          <a:p>
            <a:pPr lvl="0"/>
            <a:r>
              <a:rPr lang="en-GB" dirty="0"/>
              <a:t>Notes go here</a:t>
            </a:r>
            <a:endParaRPr lang="en-AU" dirty="0"/>
          </a:p>
        </p:txBody>
      </p:sp>
      <p:sp>
        <p:nvSpPr>
          <p:cNvPr id="5" name="Content Placeholder 4">
            <a:extLst>
              <a:ext uri="{FF2B5EF4-FFF2-40B4-BE49-F238E27FC236}">
                <a16:creationId xmlns:a16="http://schemas.microsoft.com/office/drawing/2014/main" id="{88EB2993-AE92-074E-A781-F1C7D6D475CB}"/>
              </a:ext>
            </a:extLst>
          </p:cNvPr>
          <p:cNvSpPr>
            <a:spLocks noGrp="1"/>
          </p:cNvSpPr>
          <p:nvPr>
            <p:ph sz="quarter" idx="13"/>
          </p:nvPr>
        </p:nvSpPr>
        <p:spPr>
          <a:xfrm>
            <a:off x="3928906" y="1531468"/>
            <a:ext cx="7423308" cy="44978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a:extLst>
              <a:ext uri="{FF2B5EF4-FFF2-40B4-BE49-F238E27FC236}">
                <a16:creationId xmlns:a16="http://schemas.microsoft.com/office/drawing/2014/main" id="{155831F5-B877-D843-BE87-B25498F4AF84}"/>
              </a:ext>
            </a:extLst>
          </p:cNvPr>
          <p:cNvSpPr>
            <a:spLocks noGrp="1"/>
          </p:cNvSpPr>
          <p:nvPr>
            <p:ph type="body" sz="quarter" idx="15"/>
          </p:nvPr>
        </p:nvSpPr>
        <p:spPr>
          <a:xfrm>
            <a:off x="838201" y="1532238"/>
            <a:ext cx="2698819" cy="4497088"/>
          </a:xfrm>
          <a:custGeom>
            <a:avLst/>
            <a:gdLst>
              <a:gd name="connsiteX0" fmla="*/ 0 w 4969746"/>
              <a:gd name="connsiteY0" fmla="*/ 0 h 869318"/>
              <a:gd name="connsiteX1" fmla="*/ 4969746 w 4969746"/>
              <a:gd name="connsiteY1" fmla="*/ 0 h 869318"/>
              <a:gd name="connsiteX2" fmla="*/ 4969746 w 4969746"/>
              <a:gd name="connsiteY2" fmla="*/ 869318 h 869318"/>
              <a:gd name="connsiteX3" fmla="*/ 0 w 4969746"/>
              <a:gd name="connsiteY3" fmla="*/ 869318 h 869318"/>
            </a:gdLst>
            <a:ahLst/>
            <a:cxnLst>
              <a:cxn ang="0">
                <a:pos x="connsiteX0" y="connsiteY0"/>
              </a:cxn>
              <a:cxn ang="0">
                <a:pos x="connsiteX1" y="connsiteY1"/>
              </a:cxn>
              <a:cxn ang="0">
                <a:pos x="connsiteX2" y="connsiteY2"/>
              </a:cxn>
              <a:cxn ang="0">
                <a:pos x="connsiteX3" y="connsiteY3"/>
              </a:cxn>
            </a:cxnLst>
            <a:rect l="l" t="t" r="r" b="b"/>
            <a:pathLst>
              <a:path w="4969746" h="869318">
                <a:moveTo>
                  <a:pt x="0" y="0"/>
                </a:moveTo>
                <a:lnTo>
                  <a:pt x="4969746" y="0"/>
                </a:lnTo>
                <a:lnTo>
                  <a:pt x="4969746" y="869318"/>
                </a:lnTo>
                <a:lnTo>
                  <a:pt x="0" y="869318"/>
                </a:lnTo>
                <a:close/>
              </a:path>
            </a:pathLst>
          </a:custGeom>
        </p:spPr>
        <p:txBody>
          <a:bodyPr wrap="square">
            <a:noAutofit/>
          </a:bodyPr>
          <a:lstStyle>
            <a:lvl1pPr>
              <a:defRPr sz="1600" b="1">
                <a:solidFill>
                  <a:schemeClr val="accent1"/>
                </a:solidFill>
              </a:defRPr>
            </a:lvl1pPr>
          </a:lstStyle>
          <a:p>
            <a:pPr lvl="0"/>
            <a:r>
              <a:rPr lang="en-US"/>
              <a:t>Edit Master text styles</a:t>
            </a:r>
          </a:p>
        </p:txBody>
      </p:sp>
      <p:pic>
        <p:nvPicPr>
          <p:cNvPr id="14" name="Graphic 13">
            <a:extLst>
              <a:ext uri="{FF2B5EF4-FFF2-40B4-BE49-F238E27FC236}">
                <a16:creationId xmlns:a16="http://schemas.microsoft.com/office/drawing/2014/main" id="{BFA4D56F-443C-9A46-8BC6-8DB3BFDDAF48}"/>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30312274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 Col + Pic">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28ABB0F-59DD-CE4D-B827-79157C54A48E}"/>
              </a:ext>
            </a:extLst>
          </p:cNvPr>
          <p:cNvSpPr>
            <a:spLocks noGrp="1"/>
          </p:cNvSpPr>
          <p:nvPr>
            <p:ph type="pic" sz="quarter" idx="13"/>
          </p:nvPr>
        </p:nvSpPr>
        <p:spPr>
          <a:xfrm>
            <a:off x="6172200" y="0"/>
            <a:ext cx="6019800" cy="6857999"/>
          </a:xfrm>
        </p:spPr>
        <p:txBody>
          <a:bodyPr anchor="ctr"/>
          <a:lstStyle>
            <a:lvl1pPr algn="ctr">
              <a:defRPr/>
            </a:lvl1pPr>
          </a:lstStyle>
          <a:p>
            <a:r>
              <a:rPr lang="en-US"/>
              <a:t>Click icon to add picture</a:t>
            </a:r>
            <a:endParaRPr lang="en-AU" dirty="0"/>
          </a:p>
        </p:txBody>
      </p:sp>
      <p:sp>
        <p:nvSpPr>
          <p:cNvPr id="2" name="Title 1">
            <a:extLst>
              <a:ext uri="{FF2B5EF4-FFF2-40B4-BE49-F238E27FC236}">
                <a16:creationId xmlns:a16="http://schemas.microsoft.com/office/drawing/2014/main" id="{1EA0F29B-4764-EF4A-B162-E3BD7C2A89ED}"/>
              </a:ext>
            </a:extLst>
          </p:cNvPr>
          <p:cNvSpPr>
            <a:spLocks noGrp="1"/>
          </p:cNvSpPr>
          <p:nvPr>
            <p:ph type="title"/>
          </p:nvPr>
        </p:nvSpPr>
        <p:spPr>
          <a:xfrm>
            <a:off x="838200" y="643331"/>
            <a:ext cx="5011057" cy="741850"/>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273E92A-1B44-9749-BCA8-495B4679206A}"/>
              </a:ext>
            </a:extLst>
          </p:cNvPr>
          <p:cNvSpPr>
            <a:spLocks noGrp="1"/>
          </p:cNvSpPr>
          <p:nvPr>
            <p:ph sz="half" idx="1"/>
          </p:nvPr>
        </p:nvSpPr>
        <p:spPr>
          <a:xfrm>
            <a:off x="838200" y="1532238"/>
            <a:ext cx="5011057" cy="44978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Footer Placeholder 10">
            <a:extLst>
              <a:ext uri="{FF2B5EF4-FFF2-40B4-BE49-F238E27FC236}">
                <a16:creationId xmlns:a16="http://schemas.microsoft.com/office/drawing/2014/main" id="{C6361836-A1D6-BC47-902E-5506B6FD7E6C}"/>
              </a:ext>
            </a:extLst>
          </p:cNvPr>
          <p:cNvSpPr>
            <a:spLocks noGrp="1"/>
          </p:cNvSpPr>
          <p:nvPr>
            <p:ph type="ftr" sz="quarter" idx="14"/>
          </p:nvPr>
        </p:nvSpPr>
        <p:spPr/>
        <p:txBody>
          <a:bodyPr/>
          <a:lstStyle/>
          <a:p>
            <a:r>
              <a:rPr lang="en-AU"/>
              <a:t>YLP Emergency Repair: Managing Risks &amp; Hazards</a:t>
            </a:r>
            <a:endParaRPr lang="en-AU" dirty="0"/>
          </a:p>
        </p:txBody>
      </p:sp>
      <p:sp>
        <p:nvSpPr>
          <p:cNvPr id="12" name="Slide Number Placeholder 11">
            <a:extLst>
              <a:ext uri="{FF2B5EF4-FFF2-40B4-BE49-F238E27FC236}">
                <a16:creationId xmlns:a16="http://schemas.microsoft.com/office/drawing/2014/main" id="{4D80C1C3-D6E9-F243-A5D9-768BFC90B2AB}"/>
              </a:ext>
            </a:extLst>
          </p:cNvPr>
          <p:cNvSpPr>
            <a:spLocks noGrp="1"/>
          </p:cNvSpPr>
          <p:nvPr>
            <p:ph type="sldNum" sz="quarter" idx="15"/>
          </p:nvPr>
        </p:nvSpPr>
        <p:spPr/>
        <p:txBody>
          <a:bodyPr/>
          <a:lstStyle/>
          <a:p>
            <a:fld id="{844C296D-B57D-C34D-923D-154E4CE5CC2A}" type="slidenum">
              <a:rPr lang="en-AU" smtClean="0"/>
              <a:pPr/>
              <a:t>‹#›</a:t>
            </a:fld>
            <a:endParaRPr lang="en-AU"/>
          </a:p>
        </p:txBody>
      </p:sp>
      <p:sp>
        <p:nvSpPr>
          <p:cNvPr id="19" name="Text Placeholder 22">
            <a:extLst>
              <a:ext uri="{FF2B5EF4-FFF2-40B4-BE49-F238E27FC236}">
                <a16:creationId xmlns:a16="http://schemas.microsoft.com/office/drawing/2014/main" id="{21D14C62-9002-6C49-AF2D-82144E7D32B5}"/>
              </a:ext>
            </a:extLst>
          </p:cNvPr>
          <p:cNvSpPr>
            <a:spLocks noGrp="1"/>
          </p:cNvSpPr>
          <p:nvPr>
            <p:ph type="body" sz="quarter" idx="12" hasCustomPrompt="1"/>
          </p:nvPr>
        </p:nvSpPr>
        <p:spPr>
          <a:xfrm>
            <a:off x="838200" y="6030096"/>
            <a:ext cx="5011057" cy="296091"/>
          </a:xfrm>
        </p:spPr>
        <p:txBody>
          <a:bodyPr anchor="b">
            <a:noAutofit/>
          </a:bodyPr>
          <a:lstStyle>
            <a:lvl1pPr>
              <a:spcAft>
                <a:spcPts val="0"/>
              </a:spcAft>
              <a:defRPr sz="700"/>
            </a:lvl1pPr>
          </a:lstStyle>
          <a:p>
            <a:pPr lvl="0"/>
            <a:r>
              <a:rPr lang="en-GB" dirty="0"/>
              <a:t>Notes go here</a:t>
            </a:r>
            <a:endParaRPr lang="en-AU" dirty="0"/>
          </a:p>
        </p:txBody>
      </p:sp>
      <p:pic>
        <p:nvPicPr>
          <p:cNvPr id="18" name="Graphic 17">
            <a:extLst>
              <a:ext uri="{FF2B5EF4-FFF2-40B4-BE49-F238E27FC236}">
                <a16:creationId xmlns:a16="http://schemas.microsoft.com/office/drawing/2014/main" id="{61FB82F6-0AA7-4C49-AB6B-6FCE59D2BB7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38746274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 Col w/ Intro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F0AF0-F8AB-E044-B841-C2DC0CD42A6C}"/>
              </a:ext>
            </a:extLst>
          </p:cNvPr>
          <p:cNvSpPr>
            <a:spLocks noGrp="1"/>
          </p:cNvSpPr>
          <p:nvPr>
            <p:ph type="title"/>
          </p:nvPr>
        </p:nvSpPr>
        <p:spPr>
          <a:xfrm>
            <a:off x="838200" y="643331"/>
            <a:ext cx="4969747" cy="741850"/>
          </a:xfrm>
        </p:spPr>
        <p:txBody>
          <a:bodyPr/>
          <a:lstStyle/>
          <a:p>
            <a:r>
              <a:rPr lang="en-US"/>
              <a:t>Click to edit Master title style</a:t>
            </a:r>
            <a:endParaRPr lang="en-AU"/>
          </a:p>
        </p:txBody>
      </p:sp>
      <p:sp>
        <p:nvSpPr>
          <p:cNvPr id="16" name="Footer Placeholder 15">
            <a:extLst>
              <a:ext uri="{FF2B5EF4-FFF2-40B4-BE49-F238E27FC236}">
                <a16:creationId xmlns:a16="http://schemas.microsoft.com/office/drawing/2014/main" id="{956C6950-7DE4-1840-B69C-6228A9EB74D1}"/>
              </a:ext>
            </a:extLst>
          </p:cNvPr>
          <p:cNvSpPr>
            <a:spLocks noGrp="1"/>
          </p:cNvSpPr>
          <p:nvPr>
            <p:ph type="ftr" sz="quarter" idx="10"/>
          </p:nvPr>
        </p:nvSpPr>
        <p:spPr/>
        <p:txBody>
          <a:bodyPr/>
          <a:lstStyle/>
          <a:p>
            <a:r>
              <a:rPr lang="en-AU"/>
              <a:t>YLP Emergency Repair: Managing Risks &amp; Hazards</a:t>
            </a:r>
            <a:endParaRPr lang="en-AU" dirty="0"/>
          </a:p>
        </p:txBody>
      </p:sp>
      <p:sp>
        <p:nvSpPr>
          <p:cNvPr id="17" name="Slide Number Placeholder 16">
            <a:extLst>
              <a:ext uri="{FF2B5EF4-FFF2-40B4-BE49-F238E27FC236}">
                <a16:creationId xmlns:a16="http://schemas.microsoft.com/office/drawing/2014/main" id="{89A58FB2-6CF4-8D4D-B013-673F8098FEF0}"/>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23" name="Text Placeholder 22">
            <a:extLst>
              <a:ext uri="{FF2B5EF4-FFF2-40B4-BE49-F238E27FC236}">
                <a16:creationId xmlns:a16="http://schemas.microsoft.com/office/drawing/2014/main" id="{60E987DD-8EAA-8149-8092-765B443BBBFF}"/>
              </a:ext>
            </a:extLst>
          </p:cNvPr>
          <p:cNvSpPr>
            <a:spLocks noGrp="1"/>
          </p:cNvSpPr>
          <p:nvPr>
            <p:ph type="body" sz="quarter" idx="12" hasCustomPrompt="1"/>
          </p:nvPr>
        </p:nvSpPr>
        <p:spPr>
          <a:xfrm>
            <a:off x="838200" y="6030096"/>
            <a:ext cx="4968160" cy="296091"/>
          </a:xfrm>
        </p:spPr>
        <p:txBody>
          <a:bodyPr anchor="b">
            <a:noAutofit/>
          </a:bodyPr>
          <a:lstStyle>
            <a:lvl1pPr>
              <a:spcAft>
                <a:spcPts val="0"/>
              </a:spcAft>
              <a:defRPr sz="700"/>
            </a:lvl1pPr>
          </a:lstStyle>
          <a:p>
            <a:pPr lvl="0"/>
            <a:r>
              <a:rPr lang="en-GB" dirty="0"/>
              <a:t>Notes go here</a:t>
            </a:r>
            <a:endParaRPr lang="en-AU" dirty="0"/>
          </a:p>
        </p:txBody>
      </p:sp>
      <p:sp>
        <p:nvSpPr>
          <p:cNvPr id="5" name="Content Placeholder 4">
            <a:extLst>
              <a:ext uri="{FF2B5EF4-FFF2-40B4-BE49-F238E27FC236}">
                <a16:creationId xmlns:a16="http://schemas.microsoft.com/office/drawing/2014/main" id="{88EB2993-AE92-074E-A781-F1C7D6D475CB}"/>
              </a:ext>
            </a:extLst>
          </p:cNvPr>
          <p:cNvSpPr>
            <a:spLocks noGrp="1"/>
          </p:cNvSpPr>
          <p:nvPr>
            <p:ph sz="quarter" idx="13"/>
          </p:nvPr>
        </p:nvSpPr>
        <p:spPr>
          <a:xfrm>
            <a:off x="836614" y="2401556"/>
            <a:ext cx="4969746" cy="36277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Picture Placeholder 9">
            <a:extLst>
              <a:ext uri="{FF2B5EF4-FFF2-40B4-BE49-F238E27FC236}">
                <a16:creationId xmlns:a16="http://schemas.microsoft.com/office/drawing/2014/main" id="{C6AA1C3F-FF7C-7947-89B1-18189E910E87}"/>
              </a:ext>
            </a:extLst>
          </p:cNvPr>
          <p:cNvSpPr>
            <a:spLocks noGrp="1"/>
          </p:cNvSpPr>
          <p:nvPr>
            <p:ph type="pic" sz="quarter" idx="14"/>
          </p:nvPr>
        </p:nvSpPr>
        <p:spPr>
          <a:xfrm>
            <a:off x="6172200" y="0"/>
            <a:ext cx="6019800" cy="6857999"/>
          </a:xfrm>
        </p:spPr>
        <p:txBody>
          <a:bodyPr anchor="ctr"/>
          <a:lstStyle>
            <a:lvl1pPr algn="ctr">
              <a:defRPr/>
            </a:lvl1pPr>
          </a:lstStyle>
          <a:p>
            <a:r>
              <a:rPr lang="en-US"/>
              <a:t>Click icon to add picture</a:t>
            </a:r>
            <a:endParaRPr lang="en-AU" dirty="0"/>
          </a:p>
        </p:txBody>
      </p:sp>
      <p:sp>
        <p:nvSpPr>
          <p:cNvPr id="15" name="Text Placeholder 14">
            <a:extLst>
              <a:ext uri="{FF2B5EF4-FFF2-40B4-BE49-F238E27FC236}">
                <a16:creationId xmlns:a16="http://schemas.microsoft.com/office/drawing/2014/main" id="{2D7FD7BC-38FE-4943-B635-6D27A87690DA}"/>
              </a:ext>
            </a:extLst>
          </p:cNvPr>
          <p:cNvSpPr>
            <a:spLocks noGrp="1"/>
          </p:cNvSpPr>
          <p:nvPr>
            <p:ph type="body" sz="quarter" idx="15"/>
          </p:nvPr>
        </p:nvSpPr>
        <p:spPr>
          <a:xfrm>
            <a:off x="838201" y="1532238"/>
            <a:ext cx="4969746" cy="869318"/>
          </a:xfrm>
          <a:custGeom>
            <a:avLst/>
            <a:gdLst>
              <a:gd name="connsiteX0" fmla="*/ 0 w 4969746"/>
              <a:gd name="connsiteY0" fmla="*/ 0 h 869318"/>
              <a:gd name="connsiteX1" fmla="*/ 4969746 w 4969746"/>
              <a:gd name="connsiteY1" fmla="*/ 0 h 869318"/>
              <a:gd name="connsiteX2" fmla="*/ 4969746 w 4969746"/>
              <a:gd name="connsiteY2" fmla="*/ 869318 h 869318"/>
              <a:gd name="connsiteX3" fmla="*/ 0 w 4969746"/>
              <a:gd name="connsiteY3" fmla="*/ 869318 h 869318"/>
            </a:gdLst>
            <a:ahLst/>
            <a:cxnLst>
              <a:cxn ang="0">
                <a:pos x="connsiteX0" y="connsiteY0"/>
              </a:cxn>
              <a:cxn ang="0">
                <a:pos x="connsiteX1" y="connsiteY1"/>
              </a:cxn>
              <a:cxn ang="0">
                <a:pos x="connsiteX2" y="connsiteY2"/>
              </a:cxn>
              <a:cxn ang="0">
                <a:pos x="connsiteX3" y="connsiteY3"/>
              </a:cxn>
            </a:cxnLst>
            <a:rect l="l" t="t" r="r" b="b"/>
            <a:pathLst>
              <a:path w="4969746" h="869318">
                <a:moveTo>
                  <a:pt x="0" y="0"/>
                </a:moveTo>
                <a:lnTo>
                  <a:pt x="4969746" y="0"/>
                </a:lnTo>
                <a:lnTo>
                  <a:pt x="4969746" y="869318"/>
                </a:lnTo>
                <a:lnTo>
                  <a:pt x="0" y="869318"/>
                </a:lnTo>
                <a:close/>
              </a:path>
            </a:pathLst>
          </a:custGeom>
        </p:spPr>
        <p:txBody>
          <a:bodyPr wrap="square">
            <a:noAutofit/>
          </a:bodyPr>
          <a:lstStyle>
            <a:lvl1pPr>
              <a:defRPr sz="1600" b="1">
                <a:solidFill>
                  <a:schemeClr val="accent1"/>
                </a:solidFill>
              </a:defRPr>
            </a:lvl1pPr>
          </a:lstStyle>
          <a:p>
            <a:pPr lvl="0"/>
            <a:r>
              <a:rPr lang="en-US"/>
              <a:t>Edit Master text styles</a:t>
            </a:r>
          </a:p>
        </p:txBody>
      </p:sp>
      <p:pic>
        <p:nvPicPr>
          <p:cNvPr id="14" name="Graphic 13">
            <a:extLst>
              <a:ext uri="{FF2B5EF4-FFF2-40B4-BE49-F238E27FC236}">
                <a16:creationId xmlns:a16="http://schemas.microsoft.com/office/drawing/2014/main" id="{9BCDA687-DDC8-7E4A-B47E-249D59DE7108}"/>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32752579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F0AF0-F8AB-E044-B841-C2DC0CD42A6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28C92A1-422C-3440-BB5B-985855142BB6}"/>
              </a:ext>
            </a:extLst>
          </p:cNvPr>
          <p:cNvSpPr>
            <a:spLocks noGrp="1"/>
          </p:cNvSpPr>
          <p:nvPr>
            <p:ph idx="1"/>
          </p:nvPr>
        </p:nvSpPr>
        <p:spPr>
          <a:xfrm>
            <a:off x="838200" y="1532238"/>
            <a:ext cx="5181601" cy="44978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6" name="Footer Placeholder 15">
            <a:extLst>
              <a:ext uri="{FF2B5EF4-FFF2-40B4-BE49-F238E27FC236}">
                <a16:creationId xmlns:a16="http://schemas.microsoft.com/office/drawing/2014/main" id="{956C6950-7DE4-1840-B69C-6228A9EB74D1}"/>
              </a:ext>
            </a:extLst>
          </p:cNvPr>
          <p:cNvSpPr>
            <a:spLocks noGrp="1"/>
          </p:cNvSpPr>
          <p:nvPr>
            <p:ph type="ftr" sz="quarter" idx="10"/>
          </p:nvPr>
        </p:nvSpPr>
        <p:spPr/>
        <p:txBody>
          <a:bodyPr/>
          <a:lstStyle/>
          <a:p>
            <a:r>
              <a:rPr lang="en-AU"/>
              <a:t>YLP Emergency Repair: Managing Risks &amp; Hazards</a:t>
            </a:r>
            <a:endParaRPr lang="en-AU" dirty="0"/>
          </a:p>
        </p:txBody>
      </p:sp>
      <p:sp>
        <p:nvSpPr>
          <p:cNvPr id="17" name="Slide Number Placeholder 16">
            <a:extLst>
              <a:ext uri="{FF2B5EF4-FFF2-40B4-BE49-F238E27FC236}">
                <a16:creationId xmlns:a16="http://schemas.microsoft.com/office/drawing/2014/main" id="{89A58FB2-6CF4-8D4D-B013-673F8098FEF0}"/>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23" name="Text Placeholder 22">
            <a:extLst>
              <a:ext uri="{FF2B5EF4-FFF2-40B4-BE49-F238E27FC236}">
                <a16:creationId xmlns:a16="http://schemas.microsoft.com/office/drawing/2014/main" id="{60E987DD-8EAA-8149-8092-765B443BBBFF}"/>
              </a:ext>
            </a:extLst>
          </p:cNvPr>
          <p:cNvSpPr>
            <a:spLocks noGrp="1"/>
          </p:cNvSpPr>
          <p:nvPr>
            <p:ph type="body" sz="quarter" idx="12" hasCustomPrompt="1"/>
          </p:nvPr>
        </p:nvSpPr>
        <p:spPr>
          <a:xfrm>
            <a:off x="838200" y="6030096"/>
            <a:ext cx="10515600" cy="296091"/>
          </a:xfrm>
        </p:spPr>
        <p:txBody>
          <a:bodyPr anchor="b">
            <a:noAutofit/>
          </a:bodyPr>
          <a:lstStyle>
            <a:lvl1pPr>
              <a:spcAft>
                <a:spcPts val="0"/>
              </a:spcAft>
              <a:defRPr sz="700"/>
            </a:lvl1pPr>
          </a:lstStyle>
          <a:p>
            <a:pPr lvl="0"/>
            <a:r>
              <a:rPr lang="en-GB" dirty="0"/>
              <a:t>Notes go here</a:t>
            </a:r>
            <a:endParaRPr lang="en-AU" dirty="0"/>
          </a:p>
        </p:txBody>
      </p:sp>
      <p:sp>
        <p:nvSpPr>
          <p:cNvPr id="5" name="Content Placeholder 4">
            <a:extLst>
              <a:ext uri="{FF2B5EF4-FFF2-40B4-BE49-F238E27FC236}">
                <a16:creationId xmlns:a16="http://schemas.microsoft.com/office/drawing/2014/main" id="{88EB2993-AE92-074E-A781-F1C7D6D475CB}"/>
              </a:ext>
            </a:extLst>
          </p:cNvPr>
          <p:cNvSpPr>
            <a:spLocks noGrp="1"/>
          </p:cNvSpPr>
          <p:nvPr>
            <p:ph sz="quarter" idx="13"/>
          </p:nvPr>
        </p:nvSpPr>
        <p:spPr>
          <a:xfrm>
            <a:off x="6169026" y="1531468"/>
            <a:ext cx="5183187" cy="44978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3" name="Graphic 12">
            <a:extLst>
              <a:ext uri="{FF2B5EF4-FFF2-40B4-BE49-F238E27FC236}">
                <a16:creationId xmlns:a16="http://schemas.microsoft.com/office/drawing/2014/main" id="{294B3E49-DE21-ED4F-8E3A-DBD21B9C0977}"/>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11889151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 Col w/ Intro">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016059-C6B2-3146-8F1E-5D08F0A13093}"/>
              </a:ext>
            </a:extLst>
          </p:cNvPr>
          <p:cNvSpPr>
            <a:spLocks noGrp="1"/>
          </p:cNvSpPr>
          <p:nvPr>
            <p:ph type="body" idx="1"/>
          </p:nvPr>
        </p:nvSpPr>
        <p:spPr>
          <a:xfrm>
            <a:off x="839788" y="1543170"/>
            <a:ext cx="5157787" cy="455267"/>
          </a:xfrm>
        </p:spPr>
        <p:txBody>
          <a:bodyPr anchor="t">
            <a:normAutofit/>
          </a:bodyPr>
          <a:lstStyle>
            <a:lvl1pPr marL="0" indent="0">
              <a:buNone/>
              <a:defRPr sz="12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86EF17E-C1F7-2849-96D2-DA1569D319E8}"/>
              </a:ext>
            </a:extLst>
          </p:cNvPr>
          <p:cNvSpPr>
            <a:spLocks noGrp="1"/>
          </p:cNvSpPr>
          <p:nvPr>
            <p:ph sz="half" idx="2"/>
          </p:nvPr>
        </p:nvSpPr>
        <p:spPr>
          <a:xfrm>
            <a:off x="839788" y="2009369"/>
            <a:ext cx="5157787" cy="4020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Text Placeholder 4">
            <a:extLst>
              <a:ext uri="{FF2B5EF4-FFF2-40B4-BE49-F238E27FC236}">
                <a16:creationId xmlns:a16="http://schemas.microsoft.com/office/drawing/2014/main" id="{4099C638-9CFF-D849-92DB-096715840396}"/>
              </a:ext>
            </a:extLst>
          </p:cNvPr>
          <p:cNvSpPr>
            <a:spLocks noGrp="1"/>
          </p:cNvSpPr>
          <p:nvPr>
            <p:ph type="body" sz="quarter" idx="3"/>
          </p:nvPr>
        </p:nvSpPr>
        <p:spPr>
          <a:xfrm>
            <a:off x="6172200" y="1543170"/>
            <a:ext cx="5183188" cy="455267"/>
          </a:xfrm>
        </p:spPr>
        <p:txBody>
          <a:bodyPr anchor="t">
            <a:normAutofit/>
          </a:bodyPr>
          <a:lstStyle>
            <a:lvl1pPr marL="0" indent="0">
              <a:buNone/>
              <a:defRPr sz="12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764C28A-8A7B-304B-9311-3A3A680E40FA}"/>
              </a:ext>
            </a:extLst>
          </p:cNvPr>
          <p:cNvSpPr>
            <a:spLocks noGrp="1"/>
          </p:cNvSpPr>
          <p:nvPr>
            <p:ph sz="quarter" idx="4"/>
          </p:nvPr>
        </p:nvSpPr>
        <p:spPr>
          <a:xfrm>
            <a:off x="6172200" y="2009369"/>
            <a:ext cx="5183188" cy="4020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itle 9">
            <a:extLst>
              <a:ext uri="{FF2B5EF4-FFF2-40B4-BE49-F238E27FC236}">
                <a16:creationId xmlns:a16="http://schemas.microsoft.com/office/drawing/2014/main" id="{3D5D9836-9364-C448-B8A4-1DFAA8F9ABAF}"/>
              </a:ext>
            </a:extLst>
          </p:cNvPr>
          <p:cNvSpPr>
            <a:spLocks noGrp="1"/>
          </p:cNvSpPr>
          <p:nvPr>
            <p:ph type="title"/>
          </p:nvPr>
        </p:nvSpPr>
        <p:spPr/>
        <p:txBody>
          <a:bodyPr/>
          <a:lstStyle/>
          <a:p>
            <a:r>
              <a:rPr lang="en-US"/>
              <a:t>Click to edit Master title style</a:t>
            </a:r>
            <a:endParaRPr lang="en-AU"/>
          </a:p>
        </p:txBody>
      </p:sp>
      <p:sp>
        <p:nvSpPr>
          <p:cNvPr id="12" name="Footer Placeholder 11">
            <a:extLst>
              <a:ext uri="{FF2B5EF4-FFF2-40B4-BE49-F238E27FC236}">
                <a16:creationId xmlns:a16="http://schemas.microsoft.com/office/drawing/2014/main" id="{CB5DA5CE-858A-EB42-92DF-928427923835}"/>
              </a:ext>
            </a:extLst>
          </p:cNvPr>
          <p:cNvSpPr>
            <a:spLocks noGrp="1"/>
          </p:cNvSpPr>
          <p:nvPr>
            <p:ph type="ftr" sz="quarter" idx="10"/>
          </p:nvPr>
        </p:nvSpPr>
        <p:spPr/>
        <p:txBody>
          <a:bodyPr/>
          <a:lstStyle/>
          <a:p>
            <a:r>
              <a:rPr lang="en-AU"/>
              <a:t>YLP Emergency Repair: Managing Risks &amp; Hazards</a:t>
            </a:r>
            <a:endParaRPr lang="en-AU" dirty="0"/>
          </a:p>
        </p:txBody>
      </p:sp>
      <p:sp>
        <p:nvSpPr>
          <p:cNvPr id="13" name="Slide Number Placeholder 12">
            <a:extLst>
              <a:ext uri="{FF2B5EF4-FFF2-40B4-BE49-F238E27FC236}">
                <a16:creationId xmlns:a16="http://schemas.microsoft.com/office/drawing/2014/main" id="{5ED3E4C1-71FD-C24D-A7ED-C4FE4F3F17C7}"/>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21" name="Text Placeholder 22">
            <a:extLst>
              <a:ext uri="{FF2B5EF4-FFF2-40B4-BE49-F238E27FC236}">
                <a16:creationId xmlns:a16="http://schemas.microsoft.com/office/drawing/2014/main" id="{024BAD34-DCC5-4F46-924F-C318D678956A}"/>
              </a:ext>
            </a:extLst>
          </p:cNvPr>
          <p:cNvSpPr>
            <a:spLocks noGrp="1"/>
          </p:cNvSpPr>
          <p:nvPr>
            <p:ph type="body" sz="quarter" idx="12" hasCustomPrompt="1"/>
          </p:nvPr>
        </p:nvSpPr>
        <p:spPr>
          <a:xfrm>
            <a:off x="838200" y="6030096"/>
            <a:ext cx="10515600" cy="296091"/>
          </a:xfrm>
        </p:spPr>
        <p:txBody>
          <a:bodyPr anchor="b">
            <a:noAutofit/>
          </a:bodyPr>
          <a:lstStyle>
            <a:lvl1pPr>
              <a:spcAft>
                <a:spcPts val="0"/>
              </a:spcAft>
              <a:defRPr sz="700"/>
            </a:lvl1pPr>
          </a:lstStyle>
          <a:p>
            <a:pPr lvl="0"/>
            <a:r>
              <a:rPr lang="en-GB" dirty="0"/>
              <a:t>Notes go here</a:t>
            </a:r>
            <a:endParaRPr lang="en-AU" dirty="0"/>
          </a:p>
        </p:txBody>
      </p:sp>
      <p:pic>
        <p:nvPicPr>
          <p:cNvPr id="20" name="Graphic 19">
            <a:extLst>
              <a:ext uri="{FF2B5EF4-FFF2-40B4-BE49-F238E27FC236}">
                <a16:creationId xmlns:a16="http://schemas.microsoft.com/office/drawing/2014/main" id="{EBBD21CF-2D5E-FB4F-AFFB-ECECA7028609}"/>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67140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ts 4up">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2E746-55BA-3D4A-B876-CF136AFC01B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sp>
        <p:nvSpPr>
          <p:cNvPr id="3" name="Footer Placeholder 2">
            <a:extLst>
              <a:ext uri="{FF2B5EF4-FFF2-40B4-BE49-F238E27FC236}">
                <a16:creationId xmlns:a16="http://schemas.microsoft.com/office/drawing/2014/main" id="{89326AB4-4A89-274F-8F68-40C2D52C5DC5}"/>
              </a:ext>
            </a:extLst>
          </p:cNvPr>
          <p:cNvSpPr>
            <a:spLocks noGrp="1"/>
          </p:cNvSpPr>
          <p:nvPr>
            <p:ph type="ftr" sz="quarter" idx="10"/>
          </p:nvPr>
        </p:nvSpPr>
        <p:spPr/>
        <p:txBody>
          <a:bodyPr/>
          <a:lstStyle>
            <a:lvl1pPr>
              <a:defRPr>
                <a:solidFill>
                  <a:schemeClr val="bg1"/>
                </a:solidFill>
              </a:defRPr>
            </a:lvl1pPr>
          </a:lstStyle>
          <a:p>
            <a:r>
              <a:rPr lang="en-AU"/>
              <a:t>Presentation Title. Change by going to Insert &gt; Header and Footer…</a:t>
            </a:r>
          </a:p>
        </p:txBody>
      </p:sp>
      <p:sp>
        <p:nvSpPr>
          <p:cNvPr id="4" name="Slide Number Placeholder 3">
            <a:extLst>
              <a:ext uri="{FF2B5EF4-FFF2-40B4-BE49-F238E27FC236}">
                <a16:creationId xmlns:a16="http://schemas.microsoft.com/office/drawing/2014/main" id="{14C067EA-B276-F44C-BCDD-1D55096DD98B}"/>
              </a:ext>
            </a:extLst>
          </p:cNvPr>
          <p:cNvSpPr>
            <a:spLocks noGrp="1"/>
          </p:cNvSpPr>
          <p:nvPr>
            <p:ph type="sldNum" sz="quarter" idx="11"/>
          </p:nvPr>
        </p:nvSpPr>
        <p:spPr/>
        <p:txBody>
          <a:bodyPr/>
          <a:lstStyle>
            <a:lvl1pPr>
              <a:defRPr>
                <a:solidFill>
                  <a:schemeClr val="bg1"/>
                </a:solidFill>
              </a:defRPr>
            </a:lvl1pPr>
          </a:lstStyle>
          <a:p>
            <a:fld id="{844C296D-B57D-C34D-923D-154E4CE5CC2A}" type="slidenum">
              <a:rPr lang="en-AU" smtClean="0"/>
              <a:pPr/>
              <a:t>‹#›</a:t>
            </a:fld>
            <a:endParaRPr lang="en-AU"/>
          </a:p>
        </p:txBody>
      </p:sp>
      <p:sp>
        <p:nvSpPr>
          <p:cNvPr id="5" name="Text Placeholder 4">
            <a:extLst>
              <a:ext uri="{FF2B5EF4-FFF2-40B4-BE49-F238E27FC236}">
                <a16:creationId xmlns:a16="http://schemas.microsoft.com/office/drawing/2014/main" id="{E23EB51F-422F-E64F-808A-5DECE26453ED}"/>
              </a:ext>
            </a:extLst>
          </p:cNvPr>
          <p:cNvSpPr>
            <a:spLocks noGrp="1"/>
          </p:cNvSpPr>
          <p:nvPr>
            <p:ph type="body" sz="quarter" idx="15"/>
          </p:nvPr>
        </p:nvSpPr>
        <p:spPr>
          <a:xfrm>
            <a:off x="838201" y="5715847"/>
            <a:ext cx="10515599" cy="633361"/>
          </a:xfrm>
          <a:custGeom>
            <a:avLst/>
            <a:gdLst>
              <a:gd name="connsiteX0" fmla="*/ 0 w 4969746"/>
              <a:gd name="connsiteY0" fmla="*/ 0 h 869318"/>
              <a:gd name="connsiteX1" fmla="*/ 4969746 w 4969746"/>
              <a:gd name="connsiteY1" fmla="*/ 0 h 869318"/>
              <a:gd name="connsiteX2" fmla="*/ 4969746 w 4969746"/>
              <a:gd name="connsiteY2" fmla="*/ 869318 h 869318"/>
              <a:gd name="connsiteX3" fmla="*/ 0 w 4969746"/>
              <a:gd name="connsiteY3" fmla="*/ 869318 h 869318"/>
            </a:gdLst>
            <a:ahLst/>
            <a:cxnLst>
              <a:cxn ang="0">
                <a:pos x="connsiteX0" y="connsiteY0"/>
              </a:cxn>
              <a:cxn ang="0">
                <a:pos x="connsiteX1" y="connsiteY1"/>
              </a:cxn>
              <a:cxn ang="0">
                <a:pos x="connsiteX2" y="connsiteY2"/>
              </a:cxn>
              <a:cxn ang="0">
                <a:pos x="connsiteX3" y="connsiteY3"/>
              </a:cxn>
            </a:cxnLst>
            <a:rect l="l" t="t" r="r" b="b"/>
            <a:pathLst>
              <a:path w="4969746" h="869318">
                <a:moveTo>
                  <a:pt x="0" y="0"/>
                </a:moveTo>
                <a:lnTo>
                  <a:pt x="4969746" y="0"/>
                </a:lnTo>
                <a:lnTo>
                  <a:pt x="4969746" y="869318"/>
                </a:lnTo>
                <a:lnTo>
                  <a:pt x="0" y="869318"/>
                </a:lnTo>
                <a:close/>
              </a:path>
            </a:pathLst>
          </a:custGeom>
        </p:spPr>
        <p:txBody>
          <a:bodyPr wrap="square">
            <a:noAutofit/>
          </a:bodyPr>
          <a:lstStyle>
            <a:lvl1pPr>
              <a:defRPr sz="1600" b="1">
                <a:solidFill>
                  <a:schemeClr val="bg1"/>
                </a:solidFill>
              </a:defRPr>
            </a:lvl1pPr>
          </a:lstStyle>
          <a:p>
            <a:pPr lvl="0"/>
            <a:r>
              <a:rPr lang="en-US"/>
              <a:t>Click to edit Master text styles</a:t>
            </a:r>
          </a:p>
        </p:txBody>
      </p:sp>
      <p:sp>
        <p:nvSpPr>
          <p:cNvPr id="11" name="Text Placeholder 10">
            <a:extLst>
              <a:ext uri="{FF2B5EF4-FFF2-40B4-BE49-F238E27FC236}">
                <a16:creationId xmlns:a16="http://schemas.microsoft.com/office/drawing/2014/main" id="{B35D048D-035D-C745-A302-B006BB3981E7}"/>
              </a:ext>
            </a:extLst>
          </p:cNvPr>
          <p:cNvSpPr>
            <a:spLocks noGrp="1"/>
          </p:cNvSpPr>
          <p:nvPr>
            <p:ph type="body" sz="quarter" idx="16" hasCustomPrompt="1"/>
          </p:nvPr>
        </p:nvSpPr>
        <p:spPr>
          <a:xfrm>
            <a:off x="838201" y="4083146"/>
            <a:ext cx="2226546" cy="833996"/>
          </a:xfrm>
        </p:spPr>
        <p:txBody>
          <a:bodyPr anchor="b">
            <a:normAutofit/>
          </a:bodyPr>
          <a:lstStyle>
            <a:lvl1pPr>
              <a:defRPr sz="6000" b="1">
                <a:solidFill>
                  <a:schemeClr val="bg1"/>
                </a:solidFill>
              </a:defRPr>
            </a:lvl1pPr>
          </a:lstStyle>
          <a:p>
            <a:pPr lvl="0"/>
            <a:r>
              <a:rPr lang="en-GB"/>
              <a:t>XX</a:t>
            </a:r>
          </a:p>
        </p:txBody>
      </p:sp>
      <p:sp>
        <p:nvSpPr>
          <p:cNvPr id="12" name="Text Placeholder 10">
            <a:extLst>
              <a:ext uri="{FF2B5EF4-FFF2-40B4-BE49-F238E27FC236}">
                <a16:creationId xmlns:a16="http://schemas.microsoft.com/office/drawing/2014/main" id="{629084A4-A367-5B43-80D1-887323893649}"/>
              </a:ext>
            </a:extLst>
          </p:cNvPr>
          <p:cNvSpPr>
            <a:spLocks noGrp="1"/>
          </p:cNvSpPr>
          <p:nvPr>
            <p:ph type="body" sz="quarter" idx="17" hasCustomPrompt="1"/>
          </p:nvPr>
        </p:nvSpPr>
        <p:spPr>
          <a:xfrm>
            <a:off x="838201" y="5057837"/>
            <a:ext cx="1683935" cy="490304"/>
          </a:xfrm>
        </p:spPr>
        <p:txBody>
          <a:bodyPr anchor="t">
            <a:normAutofit/>
          </a:bodyPr>
          <a:lstStyle>
            <a:lvl1pPr>
              <a:defRPr sz="1050" b="0">
                <a:solidFill>
                  <a:schemeClr val="bg1"/>
                </a:solidFill>
              </a:defRPr>
            </a:lvl1pPr>
          </a:lstStyle>
          <a:p>
            <a:pPr lvl="0"/>
            <a:r>
              <a:rPr lang="en-GB"/>
              <a:t>XX</a:t>
            </a:r>
          </a:p>
        </p:txBody>
      </p:sp>
      <p:sp>
        <p:nvSpPr>
          <p:cNvPr id="15" name="Text Placeholder 10">
            <a:extLst>
              <a:ext uri="{FF2B5EF4-FFF2-40B4-BE49-F238E27FC236}">
                <a16:creationId xmlns:a16="http://schemas.microsoft.com/office/drawing/2014/main" id="{73FD407E-0D86-C34E-85E6-352EAB56CEC8}"/>
              </a:ext>
            </a:extLst>
          </p:cNvPr>
          <p:cNvSpPr>
            <a:spLocks noGrp="1"/>
          </p:cNvSpPr>
          <p:nvPr>
            <p:ph type="body" sz="quarter" idx="18" hasCustomPrompt="1"/>
          </p:nvPr>
        </p:nvSpPr>
        <p:spPr>
          <a:xfrm>
            <a:off x="3531160" y="4083146"/>
            <a:ext cx="2226546" cy="833996"/>
          </a:xfrm>
        </p:spPr>
        <p:txBody>
          <a:bodyPr anchor="b">
            <a:normAutofit/>
          </a:bodyPr>
          <a:lstStyle>
            <a:lvl1pPr>
              <a:defRPr sz="6000" b="1">
                <a:solidFill>
                  <a:schemeClr val="bg1"/>
                </a:solidFill>
              </a:defRPr>
            </a:lvl1pPr>
          </a:lstStyle>
          <a:p>
            <a:pPr lvl="0"/>
            <a:r>
              <a:rPr lang="en-GB"/>
              <a:t>XX</a:t>
            </a:r>
          </a:p>
        </p:txBody>
      </p:sp>
      <p:sp>
        <p:nvSpPr>
          <p:cNvPr id="16" name="Text Placeholder 10">
            <a:extLst>
              <a:ext uri="{FF2B5EF4-FFF2-40B4-BE49-F238E27FC236}">
                <a16:creationId xmlns:a16="http://schemas.microsoft.com/office/drawing/2014/main" id="{CA738B15-C668-764D-95FC-4C878CAD2C68}"/>
              </a:ext>
            </a:extLst>
          </p:cNvPr>
          <p:cNvSpPr>
            <a:spLocks noGrp="1"/>
          </p:cNvSpPr>
          <p:nvPr>
            <p:ph type="body" sz="quarter" idx="19" hasCustomPrompt="1"/>
          </p:nvPr>
        </p:nvSpPr>
        <p:spPr>
          <a:xfrm>
            <a:off x="3531160" y="5057837"/>
            <a:ext cx="1683935" cy="490304"/>
          </a:xfrm>
        </p:spPr>
        <p:txBody>
          <a:bodyPr anchor="t">
            <a:normAutofit/>
          </a:bodyPr>
          <a:lstStyle>
            <a:lvl1pPr>
              <a:defRPr sz="1050" b="0">
                <a:solidFill>
                  <a:schemeClr val="bg1"/>
                </a:solidFill>
              </a:defRPr>
            </a:lvl1pPr>
          </a:lstStyle>
          <a:p>
            <a:pPr lvl="0"/>
            <a:r>
              <a:rPr lang="en-GB"/>
              <a:t>XX</a:t>
            </a:r>
          </a:p>
        </p:txBody>
      </p:sp>
      <p:sp>
        <p:nvSpPr>
          <p:cNvPr id="17" name="Text Placeholder 10">
            <a:extLst>
              <a:ext uri="{FF2B5EF4-FFF2-40B4-BE49-F238E27FC236}">
                <a16:creationId xmlns:a16="http://schemas.microsoft.com/office/drawing/2014/main" id="{2B274D72-0778-134F-8F4A-D6012F711E2F}"/>
              </a:ext>
            </a:extLst>
          </p:cNvPr>
          <p:cNvSpPr>
            <a:spLocks noGrp="1"/>
          </p:cNvSpPr>
          <p:nvPr>
            <p:ph type="body" sz="quarter" idx="20" hasCustomPrompt="1"/>
          </p:nvPr>
        </p:nvSpPr>
        <p:spPr>
          <a:xfrm>
            <a:off x="6254263" y="4083146"/>
            <a:ext cx="2226546" cy="833996"/>
          </a:xfrm>
        </p:spPr>
        <p:txBody>
          <a:bodyPr anchor="b">
            <a:normAutofit/>
          </a:bodyPr>
          <a:lstStyle>
            <a:lvl1pPr>
              <a:defRPr sz="6000" b="1">
                <a:solidFill>
                  <a:schemeClr val="bg1"/>
                </a:solidFill>
              </a:defRPr>
            </a:lvl1pPr>
          </a:lstStyle>
          <a:p>
            <a:pPr lvl="0"/>
            <a:r>
              <a:rPr lang="en-GB"/>
              <a:t>XX</a:t>
            </a:r>
          </a:p>
        </p:txBody>
      </p:sp>
      <p:sp>
        <p:nvSpPr>
          <p:cNvPr id="18" name="Text Placeholder 10">
            <a:extLst>
              <a:ext uri="{FF2B5EF4-FFF2-40B4-BE49-F238E27FC236}">
                <a16:creationId xmlns:a16="http://schemas.microsoft.com/office/drawing/2014/main" id="{4724AC6F-2772-834B-A7C3-FB84230F2BB2}"/>
              </a:ext>
            </a:extLst>
          </p:cNvPr>
          <p:cNvSpPr>
            <a:spLocks noGrp="1"/>
          </p:cNvSpPr>
          <p:nvPr>
            <p:ph type="body" sz="quarter" idx="21" hasCustomPrompt="1"/>
          </p:nvPr>
        </p:nvSpPr>
        <p:spPr>
          <a:xfrm>
            <a:off x="6254263" y="5057837"/>
            <a:ext cx="1683935" cy="490304"/>
          </a:xfrm>
        </p:spPr>
        <p:txBody>
          <a:bodyPr anchor="t">
            <a:normAutofit/>
          </a:bodyPr>
          <a:lstStyle>
            <a:lvl1pPr>
              <a:defRPr sz="1050" b="0">
                <a:solidFill>
                  <a:schemeClr val="bg1"/>
                </a:solidFill>
              </a:defRPr>
            </a:lvl1pPr>
          </a:lstStyle>
          <a:p>
            <a:pPr lvl="0"/>
            <a:r>
              <a:rPr lang="en-GB"/>
              <a:t>XX</a:t>
            </a:r>
          </a:p>
        </p:txBody>
      </p:sp>
      <p:sp>
        <p:nvSpPr>
          <p:cNvPr id="19" name="Text Placeholder 10">
            <a:extLst>
              <a:ext uri="{FF2B5EF4-FFF2-40B4-BE49-F238E27FC236}">
                <a16:creationId xmlns:a16="http://schemas.microsoft.com/office/drawing/2014/main" id="{F2CAEB39-48D0-2145-8EEA-3F69355A25FE}"/>
              </a:ext>
            </a:extLst>
          </p:cNvPr>
          <p:cNvSpPr>
            <a:spLocks noGrp="1"/>
          </p:cNvSpPr>
          <p:nvPr>
            <p:ph type="body" sz="quarter" idx="22" hasCustomPrompt="1"/>
          </p:nvPr>
        </p:nvSpPr>
        <p:spPr>
          <a:xfrm>
            <a:off x="9097947" y="4083146"/>
            <a:ext cx="2226546" cy="833996"/>
          </a:xfrm>
        </p:spPr>
        <p:txBody>
          <a:bodyPr anchor="b">
            <a:normAutofit/>
          </a:bodyPr>
          <a:lstStyle>
            <a:lvl1pPr>
              <a:defRPr sz="6000" b="1">
                <a:solidFill>
                  <a:schemeClr val="bg1"/>
                </a:solidFill>
              </a:defRPr>
            </a:lvl1pPr>
          </a:lstStyle>
          <a:p>
            <a:pPr lvl="0"/>
            <a:r>
              <a:rPr lang="en-GB"/>
              <a:t>XX</a:t>
            </a:r>
          </a:p>
        </p:txBody>
      </p:sp>
      <p:sp>
        <p:nvSpPr>
          <p:cNvPr id="20" name="Text Placeholder 10">
            <a:extLst>
              <a:ext uri="{FF2B5EF4-FFF2-40B4-BE49-F238E27FC236}">
                <a16:creationId xmlns:a16="http://schemas.microsoft.com/office/drawing/2014/main" id="{7B3BCB9C-A949-A541-8E7A-CC90F45ECD88}"/>
              </a:ext>
            </a:extLst>
          </p:cNvPr>
          <p:cNvSpPr>
            <a:spLocks noGrp="1"/>
          </p:cNvSpPr>
          <p:nvPr>
            <p:ph type="body" sz="quarter" idx="23" hasCustomPrompt="1"/>
          </p:nvPr>
        </p:nvSpPr>
        <p:spPr>
          <a:xfrm>
            <a:off x="9097947" y="5057837"/>
            <a:ext cx="1683935" cy="490304"/>
          </a:xfrm>
        </p:spPr>
        <p:txBody>
          <a:bodyPr anchor="t">
            <a:normAutofit/>
          </a:bodyPr>
          <a:lstStyle>
            <a:lvl1pPr>
              <a:defRPr sz="1050" b="0">
                <a:solidFill>
                  <a:schemeClr val="bg1"/>
                </a:solidFill>
              </a:defRPr>
            </a:lvl1pPr>
          </a:lstStyle>
          <a:p>
            <a:pPr lvl="0"/>
            <a:r>
              <a:rPr lang="en-GB"/>
              <a:t>XX</a:t>
            </a:r>
          </a:p>
        </p:txBody>
      </p:sp>
      <p:pic>
        <p:nvPicPr>
          <p:cNvPr id="22" name="Graphic 21">
            <a:extLst>
              <a:ext uri="{FF2B5EF4-FFF2-40B4-BE49-F238E27FC236}">
                <a16:creationId xmlns:a16="http://schemas.microsoft.com/office/drawing/2014/main" id="{AAA49296-73AF-8442-9115-AF8EA9B661CC}"/>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849" y="6484338"/>
            <a:ext cx="584200" cy="257959"/>
          </a:xfrm>
          <a:prstGeom prst="rect">
            <a:avLst/>
          </a:prstGeom>
        </p:spPr>
      </p:pic>
    </p:spTree>
    <p:extLst>
      <p:ext uri="{BB962C8B-B14F-4D97-AF65-F5344CB8AC3E}">
        <p14:creationId xmlns:p14="http://schemas.microsoft.com/office/powerpoint/2010/main" val="27263466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 graphs">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D5D9836-9364-C448-B8A4-1DFAA8F9ABAF}"/>
              </a:ext>
            </a:extLst>
          </p:cNvPr>
          <p:cNvSpPr>
            <a:spLocks noGrp="1"/>
          </p:cNvSpPr>
          <p:nvPr>
            <p:ph type="title"/>
          </p:nvPr>
        </p:nvSpPr>
        <p:spPr/>
        <p:txBody>
          <a:bodyPr/>
          <a:lstStyle/>
          <a:p>
            <a:r>
              <a:rPr lang="en-US"/>
              <a:t>Click to edit Master title style</a:t>
            </a:r>
            <a:endParaRPr lang="en-AU"/>
          </a:p>
        </p:txBody>
      </p:sp>
      <p:sp>
        <p:nvSpPr>
          <p:cNvPr id="12" name="Footer Placeholder 11">
            <a:extLst>
              <a:ext uri="{FF2B5EF4-FFF2-40B4-BE49-F238E27FC236}">
                <a16:creationId xmlns:a16="http://schemas.microsoft.com/office/drawing/2014/main" id="{CB5DA5CE-858A-EB42-92DF-928427923835}"/>
              </a:ext>
            </a:extLst>
          </p:cNvPr>
          <p:cNvSpPr>
            <a:spLocks noGrp="1"/>
          </p:cNvSpPr>
          <p:nvPr>
            <p:ph type="ftr" sz="quarter" idx="10"/>
          </p:nvPr>
        </p:nvSpPr>
        <p:spPr/>
        <p:txBody>
          <a:bodyPr/>
          <a:lstStyle/>
          <a:p>
            <a:r>
              <a:rPr lang="en-AU"/>
              <a:t>YLP Emergency Repair: Managing Risks &amp; Hazards</a:t>
            </a:r>
            <a:endParaRPr lang="en-AU" dirty="0"/>
          </a:p>
        </p:txBody>
      </p:sp>
      <p:sp>
        <p:nvSpPr>
          <p:cNvPr id="13" name="Slide Number Placeholder 12">
            <a:extLst>
              <a:ext uri="{FF2B5EF4-FFF2-40B4-BE49-F238E27FC236}">
                <a16:creationId xmlns:a16="http://schemas.microsoft.com/office/drawing/2014/main" id="{5ED3E4C1-71FD-C24D-A7ED-C4FE4F3F17C7}"/>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21" name="Text Placeholder 22">
            <a:extLst>
              <a:ext uri="{FF2B5EF4-FFF2-40B4-BE49-F238E27FC236}">
                <a16:creationId xmlns:a16="http://schemas.microsoft.com/office/drawing/2014/main" id="{024BAD34-DCC5-4F46-924F-C318D678956A}"/>
              </a:ext>
            </a:extLst>
          </p:cNvPr>
          <p:cNvSpPr>
            <a:spLocks noGrp="1"/>
          </p:cNvSpPr>
          <p:nvPr>
            <p:ph type="body" sz="quarter" idx="12" hasCustomPrompt="1"/>
          </p:nvPr>
        </p:nvSpPr>
        <p:spPr>
          <a:xfrm>
            <a:off x="838200" y="6030096"/>
            <a:ext cx="10515600" cy="296091"/>
          </a:xfrm>
        </p:spPr>
        <p:txBody>
          <a:bodyPr anchor="b">
            <a:noAutofit/>
          </a:bodyPr>
          <a:lstStyle>
            <a:lvl1pPr>
              <a:spcAft>
                <a:spcPts val="0"/>
              </a:spcAft>
              <a:defRPr sz="700"/>
            </a:lvl1pPr>
          </a:lstStyle>
          <a:p>
            <a:pPr lvl="0"/>
            <a:r>
              <a:rPr lang="en-GB" dirty="0"/>
              <a:t>Notes go here</a:t>
            </a:r>
            <a:endParaRPr lang="en-AU" dirty="0"/>
          </a:p>
        </p:txBody>
      </p:sp>
      <p:sp>
        <p:nvSpPr>
          <p:cNvPr id="18" name="Content Placeholder 3">
            <a:extLst>
              <a:ext uri="{FF2B5EF4-FFF2-40B4-BE49-F238E27FC236}">
                <a16:creationId xmlns:a16="http://schemas.microsoft.com/office/drawing/2014/main" id="{EFA8FF60-B444-9C43-BEA2-CF930E2F536A}"/>
              </a:ext>
            </a:extLst>
          </p:cNvPr>
          <p:cNvSpPr>
            <a:spLocks noGrp="1"/>
          </p:cNvSpPr>
          <p:nvPr>
            <p:ph sz="half" idx="2"/>
          </p:nvPr>
        </p:nvSpPr>
        <p:spPr>
          <a:xfrm>
            <a:off x="839788" y="1512923"/>
            <a:ext cx="5157787" cy="22366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9" name="Content Placeholder 5">
            <a:extLst>
              <a:ext uri="{FF2B5EF4-FFF2-40B4-BE49-F238E27FC236}">
                <a16:creationId xmlns:a16="http://schemas.microsoft.com/office/drawing/2014/main" id="{6D804B59-DD87-6E49-9D19-6B18576BC5AB}"/>
              </a:ext>
            </a:extLst>
          </p:cNvPr>
          <p:cNvSpPr>
            <a:spLocks noGrp="1"/>
          </p:cNvSpPr>
          <p:nvPr>
            <p:ph sz="quarter" idx="4"/>
          </p:nvPr>
        </p:nvSpPr>
        <p:spPr>
          <a:xfrm>
            <a:off x="6172200" y="1512923"/>
            <a:ext cx="5183188" cy="22366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0" name="Content Placeholder 3">
            <a:extLst>
              <a:ext uri="{FF2B5EF4-FFF2-40B4-BE49-F238E27FC236}">
                <a16:creationId xmlns:a16="http://schemas.microsoft.com/office/drawing/2014/main" id="{03CB786E-1A76-654C-94B6-7B5096935264}"/>
              </a:ext>
            </a:extLst>
          </p:cNvPr>
          <p:cNvSpPr>
            <a:spLocks noGrp="1"/>
          </p:cNvSpPr>
          <p:nvPr>
            <p:ph sz="half" idx="13"/>
          </p:nvPr>
        </p:nvSpPr>
        <p:spPr>
          <a:xfrm>
            <a:off x="839788" y="3784092"/>
            <a:ext cx="5157787" cy="22366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2" name="Content Placeholder 5">
            <a:extLst>
              <a:ext uri="{FF2B5EF4-FFF2-40B4-BE49-F238E27FC236}">
                <a16:creationId xmlns:a16="http://schemas.microsoft.com/office/drawing/2014/main" id="{8B6BB059-431E-A64F-8582-19666DC8A286}"/>
              </a:ext>
            </a:extLst>
          </p:cNvPr>
          <p:cNvSpPr>
            <a:spLocks noGrp="1"/>
          </p:cNvSpPr>
          <p:nvPr>
            <p:ph sz="quarter" idx="14"/>
          </p:nvPr>
        </p:nvSpPr>
        <p:spPr>
          <a:xfrm>
            <a:off x="6172200" y="3784092"/>
            <a:ext cx="5183188" cy="22366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pic>
        <p:nvPicPr>
          <p:cNvPr id="24" name="Graphic 23">
            <a:extLst>
              <a:ext uri="{FF2B5EF4-FFF2-40B4-BE49-F238E27FC236}">
                <a16:creationId xmlns:a16="http://schemas.microsoft.com/office/drawing/2014/main" id="{24B967DB-7A52-5040-A1B3-A6F47EF5ED35}"/>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26440911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4B883-2459-F245-8F29-70B1A1497D22}"/>
              </a:ext>
            </a:extLst>
          </p:cNvPr>
          <p:cNvSpPr>
            <a:spLocks noGrp="1"/>
          </p:cNvSpPr>
          <p:nvPr>
            <p:ph type="title"/>
          </p:nvPr>
        </p:nvSpPr>
        <p:spPr/>
        <p:txBody>
          <a:bodyPr/>
          <a:lstStyle/>
          <a:p>
            <a:r>
              <a:rPr lang="en-US"/>
              <a:t>Click to edit Master title style</a:t>
            </a:r>
            <a:endParaRPr lang="en-AU"/>
          </a:p>
        </p:txBody>
      </p:sp>
      <p:sp>
        <p:nvSpPr>
          <p:cNvPr id="6" name="Footer Placeholder 5">
            <a:extLst>
              <a:ext uri="{FF2B5EF4-FFF2-40B4-BE49-F238E27FC236}">
                <a16:creationId xmlns:a16="http://schemas.microsoft.com/office/drawing/2014/main" id="{5AB2C1A5-32AA-EE4C-B2C4-1E4339B90D22}"/>
              </a:ext>
            </a:extLst>
          </p:cNvPr>
          <p:cNvSpPr>
            <a:spLocks noGrp="1"/>
          </p:cNvSpPr>
          <p:nvPr>
            <p:ph type="ftr" sz="quarter" idx="10"/>
          </p:nvPr>
        </p:nvSpPr>
        <p:spPr/>
        <p:txBody>
          <a:bodyPr/>
          <a:lstStyle/>
          <a:p>
            <a:r>
              <a:rPr lang="en-AU"/>
              <a:t>YLP Emergency Repair: Managing Risks &amp; Hazards</a:t>
            </a:r>
            <a:endParaRPr lang="en-AU" dirty="0"/>
          </a:p>
        </p:txBody>
      </p:sp>
      <p:sp>
        <p:nvSpPr>
          <p:cNvPr id="7" name="Slide Number Placeholder 6">
            <a:extLst>
              <a:ext uri="{FF2B5EF4-FFF2-40B4-BE49-F238E27FC236}">
                <a16:creationId xmlns:a16="http://schemas.microsoft.com/office/drawing/2014/main" id="{F5E11291-0F01-394B-9600-A961FEEA4AB3}"/>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3" name="Text Placeholder 22">
            <a:extLst>
              <a:ext uri="{FF2B5EF4-FFF2-40B4-BE49-F238E27FC236}">
                <a16:creationId xmlns:a16="http://schemas.microsoft.com/office/drawing/2014/main" id="{6583874A-0DA4-6240-8083-25678966ABD6}"/>
              </a:ext>
            </a:extLst>
          </p:cNvPr>
          <p:cNvSpPr>
            <a:spLocks noGrp="1"/>
          </p:cNvSpPr>
          <p:nvPr>
            <p:ph type="body" sz="quarter" idx="12" hasCustomPrompt="1"/>
          </p:nvPr>
        </p:nvSpPr>
        <p:spPr>
          <a:xfrm>
            <a:off x="838200" y="6030096"/>
            <a:ext cx="10515600" cy="296091"/>
          </a:xfrm>
        </p:spPr>
        <p:txBody>
          <a:bodyPr anchor="b">
            <a:noAutofit/>
          </a:bodyPr>
          <a:lstStyle>
            <a:lvl1pPr>
              <a:spcAft>
                <a:spcPts val="0"/>
              </a:spcAft>
              <a:defRPr sz="700"/>
            </a:lvl1pPr>
          </a:lstStyle>
          <a:p>
            <a:pPr lvl="0"/>
            <a:r>
              <a:rPr lang="en-GB" dirty="0"/>
              <a:t>Notes go here</a:t>
            </a:r>
            <a:endParaRPr lang="en-AU" dirty="0"/>
          </a:p>
        </p:txBody>
      </p:sp>
      <p:sp>
        <p:nvSpPr>
          <p:cNvPr id="4" name="Text Placeholder 3">
            <a:extLst>
              <a:ext uri="{FF2B5EF4-FFF2-40B4-BE49-F238E27FC236}">
                <a16:creationId xmlns:a16="http://schemas.microsoft.com/office/drawing/2014/main" id="{E49CA4CA-1D48-2C4A-9247-75D59CFE0414}"/>
              </a:ext>
            </a:extLst>
          </p:cNvPr>
          <p:cNvSpPr>
            <a:spLocks noGrp="1"/>
          </p:cNvSpPr>
          <p:nvPr>
            <p:ph type="body" sz="quarter" idx="13"/>
          </p:nvPr>
        </p:nvSpPr>
        <p:spPr>
          <a:xfrm>
            <a:off x="838199" y="2009368"/>
            <a:ext cx="5098026" cy="4020727"/>
          </a:xfrm>
          <a:solidFill>
            <a:schemeClr val="accent6"/>
          </a:solidFill>
        </p:spPr>
        <p:txBody>
          <a:bodyPr lIns="251999" tIns="251999" rIns="251999" bIns="25199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Text Placeholder 3">
            <a:extLst>
              <a:ext uri="{FF2B5EF4-FFF2-40B4-BE49-F238E27FC236}">
                <a16:creationId xmlns:a16="http://schemas.microsoft.com/office/drawing/2014/main" id="{654DCD54-145D-814C-B22B-DA2883B81809}"/>
              </a:ext>
            </a:extLst>
          </p:cNvPr>
          <p:cNvSpPr>
            <a:spLocks noGrp="1"/>
          </p:cNvSpPr>
          <p:nvPr>
            <p:ph type="body" sz="quarter" idx="14"/>
          </p:nvPr>
        </p:nvSpPr>
        <p:spPr>
          <a:xfrm>
            <a:off x="6255777" y="2009368"/>
            <a:ext cx="5098026" cy="4020727"/>
          </a:xfrm>
          <a:solidFill>
            <a:schemeClr val="accent6"/>
          </a:solidFill>
        </p:spPr>
        <p:txBody>
          <a:bodyPr lIns="251999" tIns="251999" rIns="251999" bIns="25199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pic>
        <p:nvPicPr>
          <p:cNvPr id="15" name="Graphic 14">
            <a:extLst>
              <a:ext uri="{FF2B5EF4-FFF2-40B4-BE49-F238E27FC236}">
                <a16:creationId xmlns:a16="http://schemas.microsoft.com/office/drawing/2014/main" id="{4267651A-E6CC-CE42-8C94-3C23BC0152F4}"/>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34786828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4B883-2459-F245-8F29-70B1A1497D22}"/>
              </a:ext>
            </a:extLst>
          </p:cNvPr>
          <p:cNvSpPr>
            <a:spLocks noGrp="1"/>
          </p:cNvSpPr>
          <p:nvPr>
            <p:ph type="title"/>
          </p:nvPr>
        </p:nvSpPr>
        <p:spPr/>
        <p:txBody>
          <a:bodyPr/>
          <a:lstStyle/>
          <a:p>
            <a:r>
              <a:rPr lang="en-US"/>
              <a:t>Click to edit Master title style</a:t>
            </a:r>
            <a:endParaRPr lang="en-AU"/>
          </a:p>
        </p:txBody>
      </p:sp>
      <p:sp>
        <p:nvSpPr>
          <p:cNvPr id="6" name="Footer Placeholder 5">
            <a:extLst>
              <a:ext uri="{FF2B5EF4-FFF2-40B4-BE49-F238E27FC236}">
                <a16:creationId xmlns:a16="http://schemas.microsoft.com/office/drawing/2014/main" id="{5AB2C1A5-32AA-EE4C-B2C4-1E4339B90D22}"/>
              </a:ext>
            </a:extLst>
          </p:cNvPr>
          <p:cNvSpPr>
            <a:spLocks noGrp="1"/>
          </p:cNvSpPr>
          <p:nvPr>
            <p:ph type="ftr" sz="quarter" idx="10"/>
          </p:nvPr>
        </p:nvSpPr>
        <p:spPr/>
        <p:txBody>
          <a:bodyPr/>
          <a:lstStyle/>
          <a:p>
            <a:r>
              <a:rPr lang="en-AU"/>
              <a:t>YLP Emergency Repair: Managing Risks &amp; Hazards</a:t>
            </a:r>
            <a:endParaRPr lang="en-AU" dirty="0"/>
          </a:p>
        </p:txBody>
      </p:sp>
      <p:sp>
        <p:nvSpPr>
          <p:cNvPr id="7" name="Slide Number Placeholder 6">
            <a:extLst>
              <a:ext uri="{FF2B5EF4-FFF2-40B4-BE49-F238E27FC236}">
                <a16:creationId xmlns:a16="http://schemas.microsoft.com/office/drawing/2014/main" id="{F5E11291-0F01-394B-9600-A961FEEA4AB3}"/>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3" name="Text Placeholder 22">
            <a:extLst>
              <a:ext uri="{FF2B5EF4-FFF2-40B4-BE49-F238E27FC236}">
                <a16:creationId xmlns:a16="http://schemas.microsoft.com/office/drawing/2014/main" id="{6583874A-0DA4-6240-8083-25678966ABD6}"/>
              </a:ext>
            </a:extLst>
          </p:cNvPr>
          <p:cNvSpPr>
            <a:spLocks noGrp="1"/>
          </p:cNvSpPr>
          <p:nvPr>
            <p:ph type="body" sz="quarter" idx="12" hasCustomPrompt="1"/>
          </p:nvPr>
        </p:nvSpPr>
        <p:spPr>
          <a:xfrm>
            <a:off x="838200" y="6030096"/>
            <a:ext cx="10515600" cy="296091"/>
          </a:xfrm>
        </p:spPr>
        <p:txBody>
          <a:bodyPr anchor="b">
            <a:noAutofit/>
          </a:bodyPr>
          <a:lstStyle>
            <a:lvl1pPr>
              <a:spcAft>
                <a:spcPts val="0"/>
              </a:spcAft>
              <a:defRPr sz="700"/>
            </a:lvl1pPr>
          </a:lstStyle>
          <a:p>
            <a:pPr lvl="0"/>
            <a:r>
              <a:rPr lang="en-GB" dirty="0"/>
              <a:t>Notes go here</a:t>
            </a:r>
            <a:endParaRPr lang="en-AU" dirty="0"/>
          </a:p>
        </p:txBody>
      </p:sp>
      <p:sp>
        <p:nvSpPr>
          <p:cNvPr id="4" name="Text Placeholder 3">
            <a:extLst>
              <a:ext uri="{FF2B5EF4-FFF2-40B4-BE49-F238E27FC236}">
                <a16:creationId xmlns:a16="http://schemas.microsoft.com/office/drawing/2014/main" id="{E49CA4CA-1D48-2C4A-9247-75D59CFE0414}"/>
              </a:ext>
            </a:extLst>
          </p:cNvPr>
          <p:cNvSpPr>
            <a:spLocks noGrp="1"/>
          </p:cNvSpPr>
          <p:nvPr>
            <p:ph type="body" sz="quarter" idx="13"/>
          </p:nvPr>
        </p:nvSpPr>
        <p:spPr>
          <a:xfrm>
            <a:off x="838199" y="2009368"/>
            <a:ext cx="3292163" cy="4020727"/>
          </a:xfrm>
          <a:solidFill>
            <a:schemeClr val="accent6"/>
          </a:solidFill>
        </p:spPr>
        <p:txBody>
          <a:bodyPr lIns="251999" tIns="251999" rIns="251999" bIns="25199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Text Placeholder 3">
            <a:extLst>
              <a:ext uri="{FF2B5EF4-FFF2-40B4-BE49-F238E27FC236}">
                <a16:creationId xmlns:a16="http://schemas.microsoft.com/office/drawing/2014/main" id="{654DCD54-145D-814C-B22B-DA2883B81809}"/>
              </a:ext>
            </a:extLst>
          </p:cNvPr>
          <p:cNvSpPr>
            <a:spLocks noGrp="1"/>
          </p:cNvSpPr>
          <p:nvPr>
            <p:ph type="body" sz="quarter" idx="14"/>
          </p:nvPr>
        </p:nvSpPr>
        <p:spPr>
          <a:xfrm>
            <a:off x="4449914" y="2009368"/>
            <a:ext cx="3292168" cy="4020727"/>
          </a:xfrm>
          <a:solidFill>
            <a:schemeClr val="accent6"/>
          </a:solidFill>
        </p:spPr>
        <p:txBody>
          <a:bodyPr lIns="251999" tIns="251999" rIns="251999" bIns="25199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8" name="Text Placeholder 3">
            <a:extLst>
              <a:ext uri="{FF2B5EF4-FFF2-40B4-BE49-F238E27FC236}">
                <a16:creationId xmlns:a16="http://schemas.microsoft.com/office/drawing/2014/main" id="{65398208-9FA7-A944-93A1-70D7C3B7A8D7}"/>
              </a:ext>
            </a:extLst>
          </p:cNvPr>
          <p:cNvSpPr>
            <a:spLocks noGrp="1"/>
          </p:cNvSpPr>
          <p:nvPr>
            <p:ph type="body" sz="quarter" idx="15"/>
          </p:nvPr>
        </p:nvSpPr>
        <p:spPr>
          <a:xfrm>
            <a:off x="8061633" y="2009368"/>
            <a:ext cx="3292168" cy="4020727"/>
          </a:xfrm>
          <a:solidFill>
            <a:schemeClr val="accent6"/>
          </a:solidFill>
        </p:spPr>
        <p:txBody>
          <a:bodyPr lIns="251999" tIns="251999" rIns="251999" bIns="25199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pic>
        <p:nvPicPr>
          <p:cNvPr id="16" name="Graphic 15">
            <a:extLst>
              <a:ext uri="{FF2B5EF4-FFF2-40B4-BE49-F238E27FC236}">
                <a16:creationId xmlns:a16="http://schemas.microsoft.com/office/drawing/2014/main" id="{528AA2A6-32C0-084C-A4F4-93865852B132}"/>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6403839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4B883-2459-F245-8F29-70B1A1497D22}"/>
              </a:ext>
            </a:extLst>
          </p:cNvPr>
          <p:cNvSpPr>
            <a:spLocks noGrp="1"/>
          </p:cNvSpPr>
          <p:nvPr>
            <p:ph type="title"/>
          </p:nvPr>
        </p:nvSpPr>
        <p:spPr/>
        <p:txBody>
          <a:bodyPr/>
          <a:lstStyle/>
          <a:p>
            <a:r>
              <a:rPr lang="en-US"/>
              <a:t>Click to edit Master title style</a:t>
            </a:r>
            <a:endParaRPr lang="en-AU" dirty="0"/>
          </a:p>
        </p:txBody>
      </p:sp>
      <p:sp>
        <p:nvSpPr>
          <p:cNvPr id="6" name="Footer Placeholder 5">
            <a:extLst>
              <a:ext uri="{FF2B5EF4-FFF2-40B4-BE49-F238E27FC236}">
                <a16:creationId xmlns:a16="http://schemas.microsoft.com/office/drawing/2014/main" id="{5AB2C1A5-32AA-EE4C-B2C4-1E4339B90D22}"/>
              </a:ext>
            </a:extLst>
          </p:cNvPr>
          <p:cNvSpPr>
            <a:spLocks noGrp="1"/>
          </p:cNvSpPr>
          <p:nvPr>
            <p:ph type="ftr" sz="quarter" idx="10"/>
          </p:nvPr>
        </p:nvSpPr>
        <p:spPr/>
        <p:txBody>
          <a:bodyPr/>
          <a:lstStyle/>
          <a:p>
            <a:r>
              <a:rPr lang="en-AU"/>
              <a:t>YLP Emergency Repair: Managing Risks &amp; Hazards</a:t>
            </a:r>
            <a:endParaRPr lang="en-AU" dirty="0"/>
          </a:p>
        </p:txBody>
      </p:sp>
      <p:sp>
        <p:nvSpPr>
          <p:cNvPr id="7" name="Slide Number Placeholder 6">
            <a:extLst>
              <a:ext uri="{FF2B5EF4-FFF2-40B4-BE49-F238E27FC236}">
                <a16:creationId xmlns:a16="http://schemas.microsoft.com/office/drawing/2014/main" id="{F5E11291-0F01-394B-9600-A961FEEA4AB3}"/>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3" name="Text Placeholder 22">
            <a:extLst>
              <a:ext uri="{FF2B5EF4-FFF2-40B4-BE49-F238E27FC236}">
                <a16:creationId xmlns:a16="http://schemas.microsoft.com/office/drawing/2014/main" id="{6583874A-0DA4-6240-8083-25678966ABD6}"/>
              </a:ext>
            </a:extLst>
          </p:cNvPr>
          <p:cNvSpPr>
            <a:spLocks noGrp="1"/>
          </p:cNvSpPr>
          <p:nvPr>
            <p:ph type="body" sz="quarter" idx="12" hasCustomPrompt="1"/>
          </p:nvPr>
        </p:nvSpPr>
        <p:spPr>
          <a:xfrm>
            <a:off x="838200" y="6030096"/>
            <a:ext cx="10515600" cy="296091"/>
          </a:xfrm>
        </p:spPr>
        <p:txBody>
          <a:bodyPr anchor="b">
            <a:noAutofit/>
          </a:bodyPr>
          <a:lstStyle>
            <a:lvl1pPr>
              <a:spcAft>
                <a:spcPts val="0"/>
              </a:spcAft>
              <a:defRPr sz="700"/>
            </a:lvl1pPr>
          </a:lstStyle>
          <a:p>
            <a:pPr lvl="0"/>
            <a:r>
              <a:rPr lang="en-GB" dirty="0"/>
              <a:t>Notes go here</a:t>
            </a:r>
            <a:endParaRPr lang="en-AU" dirty="0"/>
          </a:p>
        </p:txBody>
      </p:sp>
      <p:sp>
        <p:nvSpPr>
          <p:cNvPr id="4" name="Text Placeholder 3">
            <a:extLst>
              <a:ext uri="{FF2B5EF4-FFF2-40B4-BE49-F238E27FC236}">
                <a16:creationId xmlns:a16="http://schemas.microsoft.com/office/drawing/2014/main" id="{E49CA4CA-1D48-2C4A-9247-75D59CFE0414}"/>
              </a:ext>
            </a:extLst>
          </p:cNvPr>
          <p:cNvSpPr>
            <a:spLocks noGrp="1"/>
          </p:cNvSpPr>
          <p:nvPr>
            <p:ph type="body" sz="quarter" idx="13"/>
          </p:nvPr>
        </p:nvSpPr>
        <p:spPr>
          <a:xfrm>
            <a:off x="838200" y="2009368"/>
            <a:ext cx="2389236" cy="4020727"/>
          </a:xfrm>
          <a:solidFill>
            <a:schemeClr val="accent6"/>
          </a:solidFill>
        </p:spPr>
        <p:txBody>
          <a:bodyPr lIns="251999" tIns="251999" rIns="251999" bIns="25199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0" name="Text Placeholder 3">
            <a:extLst>
              <a:ext uri="{FF2B5EF4-FFF2-40B4-BE49-F238E27FC236}">
                <a16:creationId xmlns:a16="http://schemas.microsoft.com/office/drawing/2014/main" id="{9E226281-BC02-384C-B099-2EA42A3442EB}"/>
              </a:ext>
            </a:extLst>
          </p:cNvPr>
          <p:cNvSpPr>
            <a:spLocks noGrp="1"/>
          </p:cNvSpPr>
          <p:nvPr>
            <p:ph type="body" sz="quarter" idx="14"/>
          </p:nvPr>
        </p:nvSpPr>
        <p:spPr>
          <a:xfrm>
            <a:off x="3562124" y="2009368"/>
            <a:ext cx="2389236" cy="4020727"/>
          </a:xfrm>
          <a:solidFill>
            <a:schemeClr val="accent6"/>
          </a:solidFill>
        </p:spPr>
        <p:txBody>
          <a:bodyPr lIns="251999" tIns="251999" rIns="251999" bIns="25199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1" name="Text Placeholder 3">
            <a:extLst>
              <a:ext uri="{FF2B5EF4-FFF2-40B4-BE49-F238E27FC236}">
                <a16:creationId xmlns:a16="http://schemas.microsoft.com/office/drawing/2014/main" id="{BA37FD81-779C-6249-A984-E271101DAC0D}"/>
              </a:ext>
            </a:extLst>
          </p:cNvPr>
          <p:cNvSpPr>
            <a:spLocks noGrp="1"/>
          </p:cNvSpPr>
          <p:nvPr>
            <p:ph type="body" sz="quarter" idx="15"/>
          </p:nvPr>
        </p:nvSpPr>
        <p:spPr>
          <a:xfrm>
            <a:off x="6240641" y="2009368"/>
            <a:ext cx="2389236" cy="4020727"/>
          </a:xfrm>
          <a:solidFill>
            <a:schemeClr val="accent6"/>
          </a:solidFill>
        </p:spPr>
        <p:txBody>
          <a:bodyPr lIns="251999" tIns="251999" rIns="251999" bIns="25199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2" name="Text Placeholder 3">
            <a:extLst>
              <a:ext uri="{FF2B5EF4-FFF2-40B4-BE49-F238E27FC236}">
                <a16:creationId xmlns:a16="http://schemas.microsoft.com/office/drawing/2014/main" id="{106344C4-0DC8-A045-8E11-5C60C7E87532}"/>
              </a:ext>
            </a:extLst>
          </p:cNvPr>
          <p:cNvSpPr>
            <a:spLocks noGrp="1"/>
          </p:cNvSpPr>
          <p:nvPr>
            <p:ph type="body" sz="quarter" idx="16"/>
          </p:nvPr>
        </p:nvSpPr>
        <p:spPr>
          <a:xfrm>
            <a:off x="8964563" y="2009368"/>
            <a:ext cx="2389236" cy="4020727"/>
          </a:xfrm>
          <a:solidFill>
            <a:schemeClr val="accent6"/>
          </a:solidFill>
        </p:spPr>
        <p:txBody>
          <a:bodyPr lIns="251999" tIns="251999" rIns="251999" bIns="25199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pic>
        <p:nvPicPr>
          <p:cNvPr id="15" name="Graphic 14">
            <a:extLst>
              <a:ext uri="{FF2B5EF4-FFF2-40B4-BE49-F238E27FC236}">
                <a16:creationId xmlns:a16="http://schemas.microsoft.com/office/drawing/2014/main" id="{7B48F104-7B06-4E4D-AA19-5059B803D725}"/>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32509173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4B883-2459-F245-8F29-70B1A1497D22}"/>
              </a:ext>
            </a:extLst>
          </p:cNvPr>
          <p:cNvSpPr>
            <a:spLocks noGrp="1"/>
          </p:cNvSpPr>
          <p:nvPr>
            <p:ph type="title"/>
          </p:nvPr>
        </p:nvSpPr>
        <p:spPr/>
        <p:txBody>
          <a:bodyPr/>
          <a:lstStyle/>
          <a:p>
            <a:r>
              <a:rPr lang="en-US"/>
              <a:t>Click to edit Master title style</a:t>
            </a:r>
            <a:endParaRPr lang="en-AU"/>
          </a:p>
        </p:txBody>
      </p:sp>
      <p:sp>
        <p:nvSpPr>
          <p:cNvPr id="6" name="Footer Placeholder 5">
            <a:extLst>
              <a:ext uri="{FF2B5EF4-FFF2-40B4-BE49-F238E27FC236}">
                <a16:creationId xmlns:a16="http://schemas.microsoft.com/office/drawing/2014/main" id="{5AB2C1A5-32AA-EE4C-B2C4-1E4339B90D22}"/>
              </a:ext>
            </a:extLst>
          </p:cNvPr>
          <p:cNvSpPr>
            <a:spLocks noGrp="1"/>
          </p:cNvSpPr>
          <p:nvPr>
            <p:ph type="ftr" sz="quarter" idx="10"/>
          </p:nvPr>
        </p:nvSpPr>
        <p:spPr/>
        <p:txBody>
          <a:bodyPr/>
          <a:lstStyle/>
          <a:p>
            <a:r>
              <a:rPr lang="en-AU"/>
              <a:t>YLP Emergency Repair: Managing Risks &amp; Hazards</a:t>
            </a:r>
            <a:endParaRPr lang="en-AU" dirty="0"/>
          </a:p>
        </p:txBody>
      </p:sp>
      <p:sp>
        <p:nvSpPr>
          <p:cNvPr id="7" name="Slide Number Placeholder 6">
            <a:extLst>
              <a:ext uri="{FF2B5EF4-FFF2-40B4-BE49-F238E27FC236}">
                <a16:creationId xmlns:a16="http://schemas.microsoft.com/office/drawing/2014/main" id="{F5E11291-0F01-394B-9600-A961FEEA4AB3}"/>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3" name="Text Placeholder 22">
            <a:extLst>
              <a:ext uri="{FF2B5EF4-FFF2-40B4-BE49-F238E27FC236}">
                <a16:creationId xmlns:a16="http://schemas.microsoft.com/office/drawing/2014/main" id="{6583874A-0DA4-6240-8083-25678966ABD6}"/>
              </a:ext>
            </a:extLst>
          </p:cNvPr>
          <p:cNvSpPr>
            <a:spLocks noGrp="1"/>
          </p:cNvSpPr>
          <p:nvPr>
            <p:ph type="body" sz="quarter" idx="12" hasCustomPrompt="1"/>
          </p:nvPr>
        </p:nvSpPr>
        <p:spPr>
          <a:xfrm>
            <a:off x="838200" y="6030096"/>
            <a:ext cx="10515600" cy="296091"/>
          </a:xfrm>
        </p:spPr>
        <p:txBody>
          <a:bodyPr anchor="b">
            <a:noAutofit/>
          </a:bodyPr>
          <a:lstStyle>
            <a:lvl1pPr>
              <a:spcAft>
                <a:spcPts val="0"/>
              </a:spcAft>
              <a:defRPr sz="700"/>
            </a:lvl1pPr>
          </a:lstStyle>
          <a:p>
            <a:pPr lvl="0"/>
            <a:r>
              <a:rPr lang="en-GB" dirty="0"/>
              <a:t>Notes go here</a:t>
            </a:r>
            <a:endParaRPr lang="en-AU" dirty="0"/>
          </a:p>
        </p:txBody>
      </p:sp>
      <p:pic>
        <p:nvPicPr>
          <p:cNvPr id="14" name="Graphic 13">
            <a:extLst>
              <a:ext uri="{FF2B5EF4-FFF2-40B4-BE49-F238E27FC236}">
                <a16:creationId xmlns:a16="http://schemas.microsoft.com/office/drawing/2014/main" id="{95E2C7E2-15D1-714C-A0BE-E47DC9D9A43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2415727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B4C35-B9D6-E049-8F06-FD08E66E826E}"/>
              </a:ext>
            </a:extLst>
          </p:cNvPr>
          <p:cNvSpPr>
            <a:spLocks noGrp="1"/>
          </p:cNvSpPr>
          <p:nvPr>
            <p:ph type="title" hasCustomPrompt="1"/>
          </p:nvPr>
        </p:nvSpPr>
        <p:spPr>
          <a:xfrm>
            <a:off x="838200" y="2633653"/>
            <a:ext cx="4517571" cy="301698"/>
          </a:xfrm>
        </p:spPr>
        <p:txBody>
          <a:bodyPr/>
          <a:lstStyle>
            <a:lvl1pPr>
              <a:defRPr sz="1800">
                <a:solidFill>
                  <a:schemeClr val="bg1"/>
                </a:solidFill>
              </a:defRPr>
            </a:lvl1pPr>
          </a:lstStyle>
          <a:p>
            <a:r>
              <a:rPr lang="en-GB" dirty="0"/>
              <a:t>Name</a:t>
            </a:r>
            <a:endParaRPr lang="en-AU" dirty="0"/>
          </a:p>
        </p:txBody>
      </p:sp>
      <p:sp>
        <p:nvSpPr>
          <p:cNvPr id="14" name="Text Placeholder 13">
            <a:extLst>
              <a:ext uri="{FF2B5EF4-FFF2-40B4-BE49-F238E27FC236}">
                <a16:creationId xmlns:a16="http://schemas.microsoft.com/office/drawing/2014/main" id="{C4349D7A-2F66-D940-A301-54293B05FE2C}"/>
              </a:ext>
            </a:extLst>
          </p:cNvPr>
          <p:cNvSpPr>
            <a:spLocks noGrp="1"/>
          </p:cNvSpPr>
          <p:nvPr>
            <p:ph type="body" sz="quarter" idx="12" hasCustomPrompt="1"/>
          </p:nvPr>
        </p:nvSpPr>
        <p:spPr>
          <a:xfrm>
            <a:off x="838200" y="2935351"/>
            <a:ext cx="4517571" cy="427588"/>
          </a:xfrm>
        </p:spPr>
        <p:txBody>
          <a:bodyPr>
            <a:normAutofit/>
          </a:bodyPr>
          <a:lstStyle>
            <a:lvl1pPr>
              <a:defRPr sz="1600" b="0">
                <a:solidFill>
                  <a:schemeClr val="bg1"/>
                </a:solidFill>
              </a:defRPr>
            </a:lvl1pPr>
            <a:lvl2pPr marL="0" indent="0">
              <a:buNone/>
              <a:defRPr/>
            </a:lvl2pPr>
          </a:lstStyle>
          <a:p>
            <a:pPr lvl="0"/>
            <a:r>
              <a:rPr lang="en-GB" dirty="0"/>
              <a:t>Title</a:t>
            </a:r>
          </a:p>
        </p:txBody>
      </p:sp>
      <p:sp>
        <p:nvSpPr>
          <p:cNvPr id="15" name="Title 1">
            <a:extLst>
              <a:ext uri="{FF2B5EF4-FFF2-40B4-BE49-F238E27FC236}">
                <a16:creationId xmlns:a16="http://schemas.microsoft.com/office/drawing/2014/main" id="{890F9667-CD77-9E40-AF17-643C93CD4A1B}"/>
              </a:ext>
            </a:extLst>
          </p:cNvPr>
          <p:cNvSpPr txBox="1">
            <a:spLocks/>
          </p:cNvSpPr>
          <p:nvPr userDrawn="1"/>
        </p:nvSpPr>
        <p:spPr>
          <a:xfrm>
            <a:off x="838200" y="2080916"/>
            <a:ext cx="6702631" cy="427588"/>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en-GB" sz="1800" dirty="0">
                <a:solidFill>
                  <a:schemeClr val="bg1"/>
                </a:solidFill>
              </a:rPr>
              <a:t>For further information</a:t>
            </a:r>
            <a:endParaRPr lang="en-AU" sz="1800" dirty="0">
              <a:solidFill>
                <a:schemeClr val="bg1"/>
              </a:solidFill>
            </a:endParaRPr>
          </a:p>
        </p:txBody>
      </p:sp>
      <p:sp>
        <p:nvSpPr>
          <p:cNvPr id="20" name="Text Placeholder 13">
            <a:extLst>
              <a:ext uri="{FF2B5EF4-FFF2-40B4-BE49-F238E27FC236}">
                <a16:creationId xmlns:a16="http://schemas.microsoft.com/office/drawing/2014/main" id="{7949285E-85ED-8F41-941A-368E436B5877}"/>
              </a:ext>
            </a:extLst>
          </p:cNvPr>
          <p:cNvSpPr>
            <a:spLocks noGrp="1"/>
          </p:cNvSpPr>
          <p:nvPr>
            <p:ph type="body" sz="quarter" idx="13" hasCustomPrompt="1"/>
          </p:nvPr>
        </p:nvSpPr>
        <p:spPr>
          <a:xfrm>
            <a:off x="838200" y="3496219"/>
            <a:ext cx="4517571" cy="1747260"/>
          </a:xfrm>
        </p:spPr>
        <p:txBody>
          <a:bodyPr>
            <a:normAutofit/>
          </a:bodyPr>
          <a:lstStyle>
            <a:lvl1pPr marL="0" indent="0">
              <a:tabLst>
                <a:tab pos="309563" algn="l"/>
              </a:tabLst>
              <a:defRPr sz="1400" b="0">
                <a:solidFill>
                  <a:schemeClr val="bg1"/>
                </a:solidFill>
              </a:defRPr>
            </a:lvl1pPr>
            <a:lvl2pPr marL="0" indent="0">
              <a:buNone/>
              <a:defRPr/>
            </a:lvl2pPr>
          </a:lstStyle>
          <a:p>
            <a:pPr lvl="0"/>
            <a:r>
              <a:rPr lang="en-GB" dirty="0"/>
              <a:t>M:	+61 XXX XXX</a:t>
            </a:r>
            <a:br>
              <a:rPr lang="en-GB" dirty="0"/>
            </a:br>
            <a:r>
              <a:rPr lang="en-GB" dirty="0"/>
              <a:t>E:	</a:t>
            </a:r>
            <a:r>
              <a:rPr lang="en-GB" dirty="0" err="1"/>
              <a:t>xx@apa.com.au</a:t>
            </a:r>
            <a:endParaRPr lang="en-GB" dirty="0"/>
          </a:p>
          <a:p>
            <a:pPr lvl="0"/>
            <a:r>
              <a:rPr lang="en-GB" dirty="0" err="1"/>
              <a:t>www.apa.com.au</a:t>
            </a:r>
            <a:endParaRPr lang="en-GB" dirty="0"/>
          </a:p>
        </p:txBody>
      </p:sp>
      <p:sp>
        <p:nvSpPr>
          <p:cNvPr id="29" name="Freeform 28">
            <a:extLst>
              <a:ext uri="{FF2B5EF4-FFF2-40B4-BE49-F238E27FC236}">
                <a16:creationId xmlns:a16="http://schemas.microsoft.com/office/drawing/2014/main" id="{459B01ED-C77D-DA4A-85AD-786B36330A6F}"/>
              </a:ext>
            </a:extLst>
          </p:cNvPr>
          <p:cNvSpPr/>
          <p:nvPr userDrawn="1"/>
        </p:nvSpPr>
        <p:spPr>
          <a:xfrm rot="16200000">
            <a:off x="6715688" y="2065437"/>
            <a:ext cx="4220253" cy="5364872"/>
          </a:xfrm>
          <a:custGeom>
            <a:avLst/>
            <a:gdLst>
              <a:gd name="connsiteX0" fmla="*/ 4220253 w 4220253"/>
              <a:gd name="connsiteY0" fmla="*/ 751010 h 5364872"/>
              <a:gd name="connsiteX1" fmla="*/ 4220253 w 4220253"/>
              <a:gd name="connsiteY1" fmla="*/ 5364872 h 5364872"/>
              <a:gd name="connsiteX2" fmla="*/ 2609513 w 4220253"/>
              <a:gd name="connsiteY2" fmla="*/ 5095370 h 5364872"/>
              <a:gd name="connsiteX3" fmla="*/ 2609513 w 4220253"/>
              <a:gd name="connsiteY3" fmla="*/ 1911662 h 5364872"/>
              <a:gd name="connsiteX4" fmla="*/ 0 w 4220253"/>
              <a:gd name="connsiteY4" fmla="*/ 2893158 h 5364872"/>
              <a:gd name="connsiteX5" fmla="*/ 0 w 4220253"/>
              <a:gd name="connsiteY5" fmla="*/ 1177601 h 5364872"/>
              <a:gd name="connsiteX6" fmla="*/ 3128409 w 4220253"/>
              <a:gd name="connsiteY6" fmla="*/ 0 h 536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0253" h="5364872">
                <a:moveTo>
                  <a:pt x="4220253" y="751010"/>
                </a:moveTo>
                <a:lnTo>
                  <a:pt x="4220253" y="5364872"/>
                </a:lnTo>
                <a:lnTo>
                  <a:pt x="2609513" y="5095370"/>
                </a:lnTo>
                <a:lnTo>
                  <a:pt x="2609513" y="1911662"/>
                </a:lnTo>
                <a:lnTo>
                  <a:pt x="0" y="2893158"/>
                </a:lnTo>
                <a:lnTo>
                  <a:pt x="0" y="1177601"/>
                </a:lnTo>
                <a:lnTo>
                  <a:pt x="3128409" y="0"/>
                </a:lnTo>
                <a:close/>
              </a:path>
            </a:pathLst>
          </a:custGeom>
          <a:solidFill>
            <a:schemeClr val="accent2"/>
          </a:solidFill>
          <a:ln w="36027" cap="flat">
            <a:noFill/>
            <a:prstDash val="solid"/>
            <a:miter/>
          </a:ln>
        </p:spPr>
        <p:txBody>
          <a:bodyPr rtlCol="0" anchor="ctr"/>
          <a:lstStyle/>
          <a:p>
            <a:endParaRPr lang="en-AU"/>
          </a:p>
        </p:txBody>
      </p:sp>
      <p:sp>
        <p:nvSpPr>
          <p:cNvPr id="30" name="Freeform 29">
            <a:extLst>
              <a:ext uri="{FF2B5EF4-FFF2-40B4-BE49-F238E27FC236}">
                <a16:creationId xmlns:a16="http://schemas.microsoft.com/office/drawing/2014/main" id="{2E40B457-6670-DA47-94CC-0CD2C492A1DE}"/>
              </a:ext>
            </a:extLst>
          </p:cNvPr>
          <p:cNvSpPr/>
          <p:nvPr/>
        </p:nvSpPr>
        <p:spPr>
          <a:xfrm rot="16200000">
            <a:off x="7118303" y="-1752201"/>
            <a:ext cx="2637747" cy="6142148"/>
          </a:xfrm>
          <a:custGeom>
            <a:avLst/>
            <a:gdLst>
              <a:gd name="connsiteX0" fmla="*/ 2637747 w 2637747"/>
              <a:gd name="connsiteY0" fmla="*/ 0 h 6142148"/>
              <a:gd name="connsiteX1" fmla="*/ 2637747 w 2637747"/>
              <a:gd name="connsiteY1" fmla="*/ 2664845 h 6142148"/>
              <a:gd name="connsiteX2" fmla="*/ 0 w 2637747"/>
              <a:gd name="connsiteY2" fmla="*/ 6142148 h 6142148"/>
              <a:gd name="connsiteX3" fmla="*/ 0 w 2637747"/>
              <a:gd name="connsiteY3" fmla="*/ 3479476 h 6142148"/>
              <a:gd name="connsiteX4" fmla="*/ 2183688 w 2637747"/>
              <a:gd name="connsiteY4" fmla="*/ 601202 h 6142148"/>
              <a:gd name="connsiteX5" fmla="*/ 2183688 w 2637747"/>
              <a:gd name="connsiteY5" fmla="*/ 597609 h 614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7747" h="6142148">
                <a:moveTo>
                  <a:pt x="2637747" y="0"/>
                </a:moveTo>
                <a:lnTo>
                  <a:pt x="2637747" y="2664845"/>
                </a:lnTo>
                <a:lnTo>
                  <a:pt x="0" y="6142148"/>
                </a:lnTo>
                <a:lnTo>
                  <a:pt x="0" y="3479476"/>
                </a:lnTo>
                <a:lnTo>
                  <a:pt x="2183688" y="601202"/>
                </a:lnTo>
                <a:lnTo>
                  <a:pt x="2183688" y="597609"/>
                </a:lnTo>
                <a:close/>
              </a:path>
            </a:pathLst>
          </a:custGeom>
          <a:solidFill>
            <a:schemeClr val="bg1"/>
          </a:solidFill>
          <a:ln w="36027" cap="flat">
            <a:noFill/>
            <a:prstDash val="solid"/>
            <a:miter/>
          </a:ln>
        </p:spPr>
        <p:txBody>
          <a:bodyPr rtlCol="0" anchor="ctr"/>
          <a:lstStyle/>
          <a:p>
            <a:endParaRPr lang="en-AU"/>
          </a:p>
        </p:txBody>
      </p:sp>
      <p:pic>
        <p:nvPicPr>
          <p:cNvPr id="13" name="Graphic 12">
            <a:extLst>
              <a:ext uri="{FF2B5EF4-FFF2-40B4-BE49-F238E27FC236}">
                <a16:creationId xmlns:a16="http://schemas.microsoft.com/office/drawing/2014/main" id="{5033536C-ED6B-BD48-B9EF-06D21554C5E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0249" y="5716946"/>
            <a:ext cx="1144240" cy="505249"/>
          </a:xfrm>
          <a:prstGeom prst="rect">
            <a:avLst/>
          </a:prstGeom>
        </p:spPr>
      </p:pic>
    </p:spTree>
    <p:extLst>
      <p:ext uri="{BB962C8B-B14F-4D97-AF65-F5344CB8AC3E}">
        <p14:creationId xmlns:p14="http://schemas.microsoft.com/office/powerpoint/2010/main" val="34699420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12192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hasCustomPrompt="1"/>
          </p:nvPr>
        </p:nvSpPr>
        <p:spPr>
          <a:xfrm>
            <a:off x="281710" y="830119"/>
            <a:ext cx="5555672" cy="541482"/>
          </a:xfrm>
        </p:spPr>
        <p:txBody>
          <a:bodyPr anchor="t">
            <a:noAutofit/>
          </a:bodyPr>
          <a:lstStyle>
            <a:lvl1pPr>
              <a:defRPr sz="3600" b="1">
                <a:solidFill>
                  <a:schemeClr val="bg1"/>
                </a:solidFill>
                <a:latin typeface="Calibri Light" panose="020F0302020204030204" pitchFamily="34" charset="0"/>
                <a:cs typeface="Calibri Light" panose="020F0302020204030204" pitchFamily="34" charset="0"/>
              </a:defRPr>
            </a:lvl1pPr>
          </a:lstStyle>
          <a:p>
            <a:r>
              <a:rPr lang="en-US" dirty="0"/>
              <a:t>Name </a:t>
            </a:r>
            <a:br>
              <a:rPr lang="en-US" dirty="0"/>
            </a:b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hasCustomPrompt="1"/>
          </p:nvPr>
        </p:nvSpPr>
        <p:spPr>
          <a:xfrm>
            <a:off x="281708" y="2121408"/>
            <a:ext cx="5555673" cy="4421254"/>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marL="0" indent="0">
              <a:spcBef>
                <a:spcPts val="800"/>
              </a:spcBef>
              <a:buNone/>
              <a:defRPr sz="1600">
                <a:solidFill>
                  <a:schemeClr val="bg1"/>
                </a:solidFill>
              </a:defRPr>
            </a:lvl5pPr>
          </a:lstStyle>
          <a:p>
            <a:pPr lvl="4"/>
            <a:r>
              <a:rPr lang="en-US" dirty="0"/>
              <a:t>Summary</a:t>
            </a:r>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3643666" y="246622"/>
            <a:ext cx="2049998"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81F6AAE-11E7-20AA-FD35-ADF8F9F18891}"/>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9FA35DF-7F48-623F-6C7A-798E3C7804D5}"/>
              </a:ext>
            </a:extLst>
          </p:cNvPr>
          <p:cNvCxnSpPr>
            <a:cxnSpLocks/>
          </p:cNvCxnSpPr>
          <p:nvPr userDrawn="1"/>
        </p:nvCxnSpPr>
        <p:spPr>
          <a:xfrm flipH="1">
            <a:off x="9751858" y="251327"/>
            <a:ext cx="2049998"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17BA5437-9529-748A-8012-111F2E69C766}"/>
              </a:ext>
            </a:extLst>
          </p:cNvPr>
          <p:cNvSpPr>
            <a:spLocks noGrp="1"/>
          </p:cNvSpPr>
          <p:nvPr>
            <p:ph sz="half" idx="11" hasCustomPrompt="1"/>
          </p:nvPr>
        </p:nvSpPr>
        <p:spPr>
          <a:xfrm>
            <a:off x="6323728" y="2121408"/>
            <a:ext cx="5555673" cy="4421254"/>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marL="0" indent="0">
              <a:spcBef>
                <a:spcPts val="800"/>
              </a:spcBef>
              <a:buNone/>
              <a:defRPr sz="1600">
                <a:solidFill>
                  <a:schemeClr val="bg1"/>
                </a:solidFill>
              </a:defRPr>
            </a:lvl5pPr>
          </a:lstStyle>
          <a:p>
            <a:pPr lvl="4"/>
            <a:r>
              <a:rPr lang="en-US" dirty="0"/>
              <a:t>Summary</a:t>
            </a:r>
          </a:p>
        </p:txBody>
      </p:sp>
      <p:sp>
        <p:nvSpPr>
          <p:cNvPr id="7" name="Title 1">
            <a:extLst>
              <a:ext uri="{FF2B5EF4-FFF2-40B4-BE49-F238E27FC236}">
                <a16:creationId xmlns:a16="http://schemas.microsoft.com/office/drawing/2014/main" id="{48D85C55-3856-8533-53CA-D4DEB7AC97F0}"/>
              </a:ext>
            </a:extLst>
          </p:cNvPr>
          <p:cNvSpPr txBox="1">
            <a:spLocks/>
          </p:cNvSpPr>
          <p:nvPr userDrawn="1"/>
        </p:nvSpPr>
        <p:spPr>
          <a:xfrm>
            <a:off x="6323728" y="830119"/>
            <a:ext cx="5555672" cy="54148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chemeClr val="bg1"/>
                </a:solidFill>
                <a:latin typeface="Calibri Light" panose="020F0302020204030204" pitchFamily="34" charset="0"/>
                <a:ea typeface="+mj-ea"/>
                <a:cs typeface="Calibri Light" panose="020F0302020204030204" pitchFamily="34" charset="0"/>
              </a:defRPr>
            </a:lvl1pPr>
          </a:lstStyle>
          <a:p>
            <a:r>
              <a:rPr lang="en-US" dirty="0"/>
              <a:t> </a:t>
            </a:r>
            <a:br>
              <a:rPr lang="en-US" dirty="0"/>
            </a:br>
            <a:endParaRPr lang="en-AU" dirty="0"/>
          </a:p>
        </p:txBody>
      </p:sp>
    </p:spTree>
    <p:extLst>
      <p:ext uri="{BB962C8B-B14F-4D97-AF65-F5344CB8AC3E}">
        <p14:creationId xmlns:p14="http://schemas.microsoft.com/office/powerpoint/2010/main" val="15085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12192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hasCustomPrompt="1"/>
          </p:nvPr>
        </p:nvSpPr>
        <p:spPr>
          <a:xfrm>
            <a:off x="337858" y="950435"/>
            <a:ext cx="5555672" cy="480724"/>
          </a:xfrm>
        </p:spPr>
        <p:txBody>
          <a:bodyPr anchor="t">
            <a:noAutofit/>
          </a:bodyPr>
          <a:lstStyle>
            <a:lvl1pPr>
              <a:defRPr sz="3600" b="1">
                <a:solidFill>
                  <a:schemeClr val="bg1"/>
                </a:solidFill>
              </a:defRPr>
            </a:lvl1pPr>
          </a:lstStyle>
          <a:p>
            <a:r>
              <a:rPr lang="en-US" dirty="0"/>
              <a:t>Name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321956" y="1572445"/>
            <a:ext cx="5571574"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marL="0" indent="0">
              <a:buNone/>
              <a:defRPr sz="1600">
                <a:solidFill>
                  <a:schemeClr val="bg1"/>
                </a:solidFill>
              </a:defRPr>
            </a:lvl5pPr>
          </a:lstStyle>
          <a:p>
            <a:pPr lvl="4"/>
            <a:endParaRPr lang="en-US" dirty="0"/>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58618" y="51768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1837427" y="284244"/>
            <a:ext cx="2313568"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E650EB7F-C99C-F6B5-6E6C-E079D180AB6B}"/>
              </a:ext>
            </a:extLst>
          </p:cNvPr>
          <p:cNvSpPr>
            <a:spLocks noGrp="1"/>
          </p:cNvSpPr>
          <p:nvPr>
            <p:ph sz="half" idx="10"/>
          </p:nvPr>
        </p:nvSpPr>
        <p:spPr>
          <a:xfrm>
            <a:off x="6159277" y="1572445"/>
            <a:ext cx="5571574"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marL="896938" indent="-896938">
              <a:buNone/>
              <a:defRPr sz="1100">
                <a:solidFill>
                  <a:schemeClr val="bg1"/>
                </a:solidFill>
              </a:defRPr>
            </a:lvl5pPr>
          </a:lstStyle>
          <a:p>
            <a:pPr lvl="4"/>
            <a:endParaRPr lang="en-US" dirty="0"/>
          </a:p>
        </p:txBody>
      </p:sp>
    </p:spTree>
    <p:extLst>
      <p:ext uri="{BB962C8B-B14F-4D97-AF65-F5344CB8AC3E}">
        <p14:creationId xmlns:p14="http://schemas.microsoft.com/office/powerpoint/2010/main" val="35029285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pic>
        <p:nvPicPr>
          <p:cNvPr id="5" name="Picture 4" descr="A picture containing sky&#10;&#10;Description automatically generated">
            <a:extLst>
              <a:ext uri="{FF2B5EF4-FFF2-40B4-BE49-F238E27FC236}">
                <a16:creationId xmlns:a16="http://schemas.microsoft.com/office/drawing/2014/main" id="{04A38424-A468-E26C-0022-872400FE4CE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6417728" cy="6858001"/>
          </a:xfrm>
          <a:prstGeom prst="rect">
            <a:avLst/>
          </a:prstGeom>
        </p:spPr>
      </p:pic>
      <p:sp>
        <p:nvSpPr>
          <p:cNvPr id="14" name="Rectangle 13">
            <a:extLst>
              <a:ext uri="{FF2B5EF4-FFF2-40B4-BE49-F238E27FC236}">
                <a16:creationId xmlns:a16="http://schemas.microsoft.com/office/drawing/2014/main" id="{019BA9A0-7CCC-5197-990A-972843E69A77}"/>
              </a:ext>
            </a:extLst>
          </p:cNvPr>
          <p:cNvSpPr/>
          <p:nvPr userDrawn="1"/>
        </p:nvSpPr>
        <p:spPr>
          <a:xfrm>
            <a:off x="609600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96214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71F54-8FC7-9891-C8ED-1DFDFE1BA10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597AD7D-EC94-CE46-EB14-6AA09D05D50E}"/>
              </a:ext>
            </a:extLst>
          </p:cNvPr>
          <p:cNvSpPr>
            <a:spLocks noGrp="1"/>
          </p:cNvSpPr>
          <p:nvPr>
            <p:ph type="dt" sz="half" idx="10"/>
          </p:nvPr>
        </p:nvSpPr>
        <p:spPr/>
        <p:txBody>
          <a:bodyPr/>
          <a:lstStyle/>
          <a:p>
            <a:fld id="{F1B7383E-8A47-41BF-9F09-1D6B90E7ED6B}" type="datetimeFigureOut">
              <a:rPr lang="en-AU" smtClean="0"/>
              <a:t>24/11/2023</a:t>
            </a:fld>
            <a:endParaRPr lang="en-AU" dirty="0"/>
          </a:p>
        </p:txBody>
      </p:sp>
      <p:sp>
        <p:nvSpPr>
          <p:cNvPr id="4" name="Footer Placeholder 3">
            <a:extLst>
              <a:ext uri="{FF2B5EF4-FFF2-40B4-BE49-F238E27FC236}">
                <a16:creationId xmlns:a16="http://schemas.microsoft.com/office/drawing/2014/main" id="{964E7C4C-5E79-EACA-2407-6148E2B4356B}"/>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E4F46843-AAF9-BD48-4F98-1C51CCAD2111}"/>
              </a:ext>
            </a:extLst>
          </p:cNvPr>
          <p:cNvSpPr>
            <a:spLocks noGrp="1"/>
          </p:cNvSpPr>
          <p:nvPr>
            <p:ph type="sldNum" sz="quarter" idx="12"/>
          </p:nvPr>
        </p:nvSpPr>
        <p:spPr/>
        <p:txBody>
          <a:bodyPr/>
          <a:lstStyle/>
          <a:p>
            <a:fld id="{B9B96E30-3829-4CC9-BC82-58B52D3F5FAD}" type="slidenum">
              <a:rPr lang="en-AU" smtClean="0"/>
              <a:t>‹#›</a:t>
            </a:fld>
            <a:endParaRPr lang="en-AU" dirty="0"/>
          </a:p>
        </p:txBody>
      </p:sp>
    </p:spTree>
    <p:extLst>
      <p:ext uri="{BB962C8B-B14F-4D97-AF65-F5344CB8AC3E}">
        <p14:creationId xmlns:p14="http://schemas.microsoft.com/office/powerpoint/2010/main" val="3815994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F0AF0-F8AB-E044-B841-C2DC0CD42A6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28C92A1-422C-3440-BB5B-985855142BB6}"/>
              </a:ext>
            </a:extLst>
          </p:cNvPr>
          <p:cNvSpPr>
            <a:spLocks noGrp="1"/>
          </p:cNvSpPr>
          <p:nvPr>
            <p:ph idx="1"/>
          </p:nvPr>
        </p:nvSpPr>
        <p:spPr>
          <a:xfrm>
            <a:off x="838200" y="1532238"/>
            <a:ext cx="10515600" cy="44978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Footer Placeholder 15">
            <a:extLst>
              <a:ext uri="{FF2B5EF4-FFF2-40B4-BE49-F238E27FC236}">
                <a16:creationId xmlns:a16="http://schemas.microsoft.com/office/drawing/2014/main" id="{956C6950-7DE4-1840-B69C-6228A9EB74D1}"/>
              </a:ext>
            </a:extLst>
          </p:cNvPr>
          <p:cNvSpPr>
            <a:spLocks noGrp="1"/>
          </p:cNvSpPr>
          <p:nvPr>
            <p:ph type="ftr" sz="quarter" idx="10"/>
          </p:nvPr>
        </p:nvSpPr>
        <p:spPr/>
        <p:txBody>
          <a:bodyPr/>
          <a:lstStyle/>
          <a:p>
            <a:r>
              <a:rPr lang="en-AU"/>
              <a:t>Presentation Title. Change by going to Insert &gt; Header and Footer…</a:t>
            </a:r>
          </a:p>
        </p:txBody>
      </p:sp>
      <p:sp>
        <p:nvSpPr>
          <p:cNvPr id="17" name="Slide Number Placeholder 16">
            <a:extLst>
              <a:ext uri="{FF2B5EF4-FFF2-40B4-BE49-F238E27FC236}">
                <a16:creationId xmlns:a16="http://schemas.microsoft.com/office/drawing/2014/main" id="{89A58FB2-6CF4-8D4D-B013-673F8098FEF0}"/>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23" name="Text Placeholder 22">
            <a:extLst>
              <a:ext uri="{FF2B5EF4-FFF2-40B4-BE49-F238E27FC236}">
                <a16:creationId xmlns:a16="http://schemas.microsoft.com/office/drawing/2014/main" id="{60E987DD-8EAA-8149-8092-765B443BBBFF}"/>
              </a:ext>
            </a:extLst>
          </p:cNvPr>
          <p:cNvSpPr>
            <a:spLocks noGrp="1"/>
          </p:cNvSpPr>
          <p:nvPr>
            <p:ph type="body" sz="quarter" idx="12" hasCustomPrompt="1"/>
          </p:nvPr>
        </p:nvSpPr>
        <p:spPr>
          <a:xfrm>
            <a:off x="838200" y="6030096"/>
            <a:ext cx="10515600" cy="296091"/>
          </a:xfrm>
        </p:spPr>
        <p:txBody>
          <a:bodyPr anchor="b">
            <a:noAutofit/>
          </a:bodyPr>
          <a:lstStyle>
            <a:lvl1pPr>
              <a:spcAft>
                <a:spcPts val="0"/>
              </a:spcAft>
              <a:defRPr sz="700"/>
            </a:lvl1pPr>
          </a:lstStyle>
          <a:p>
            <a:pPr lvl="0"/>
            <a:r>
              <a:rPr lang="en-GB"/>
              <a:t>Notes go here</a:t>
            </a:r>
            <a:endParaRPr lang="en-AU"/>
          </a:p>
        </p:txBody>
      </p:sp>
      <p:pic>
        <p:nvPicPr>
          <p:cNvPr id="12" name="Graphic 11">
            <a:extLst>
              <a:ext uri="{FF2B5EF4-FFF2-40B4-BE49-F238E27FC236}">
                <a16:creationId xmlns:a16="http://schemas.microsoft.com/office/drawing/2014/main" id="{50E86098-EB0B-4C41-8FEC-C4A4B09BB1BE}"/>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1849" y="6484338"/>
            <a:ext cx="584200" cy="257958"/>
          </a:xfrm>
          <a:prstGeom prst="rect">
            <a:avLst/>
          </a:prstGeom>
        </p:spPr>
      </p:pic>
    </p:spTree>
    <p:extLst>
      <p:ext uri="{BB962C8B-B14F-4D97-AF65-F5344CB8AC3E}">
        <p14:creationId xmlns:p14="http://schemas.microsoft.com/office/powerpoint/2010/main" val="31363588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A49AD5-2D9B-7A17-1CDD-476A0F552707}"/>
              </a:ext>
            </a:extLst>
          </p:cNvPr>
          <p:cNvSpPr>
            <a:spLocks noGrp="1"/>
          </p:cNvSpPr>
          <p:nvPr>
            <p:ph type="dt" sz="half" idx="10"/>
          </p:nvPr>
        </p:nvSpPr>
        <p:spPr/>
        <p:txBody>
          <a:bodyPr/>
          <a:lstStyle/>
          <a:p>
            <a:fld id="{F1B7383E-8A47-41BF-9F09-1D6B90E7ED6B}" type="datetimeFigureOut">
              <a:rPr lang="en-AU" smtClean="0"/>
              <a:t>24/11/2023</a:t>
            </a:fld>
            <a:endParaRPr lang="en-AU" dirty="0"/>
          </a:p>
        </p:txBody>
      </p:sp>
      <p:sp>
        <p:nvSpPr>
          <p:cNvPr id="3" name="Footer Placeholder 2">
            <a:extLst>
              <a:ext uri="{FF2B5EF4-FFF2-40B4-BE49-F238E27FC236}">
                <a16:creationId xmlns:a16="http://schemas.microsoft.com/office/drawing/2014/main" id="{FA8674E6-B3DC-7708-7B82-39ACA0013D6E}"/>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61A424EC-8904-7F69-D68F-593B5D3FE237}"/>
              </a:ext>
            </a:extLst>
          </p:cNvPr>
          <p:cNvSpPr>
            <a:spLocks noGrp="1"/>
          </p:cNvSpPr>
          <p:nvPr>
            <p:ph type="sldNum" sz="quarter" idx="12"/>
          </p:nvPr>
        </p:nvSpPr>
        <p:spPr/>
        <p:txBody>
          <a:bodyPr/>
          <a:lstStyle/>
          <a:p>
            <a:fld id="{B9B96E30-3829-4CC9-BC82-58B52D3F5FAD}" type="slidenum">
              <a:rPr lang="en-AU" smtClean="0"/>
              <a:t>‹#›</a:t>
            </a:fld>
            <a:endParaRPr lang="en-AU" dirty="0"/>
          </a:p>
        </p:txBody>
      </p:sp>
    </p:spTree>
    <p:extLst>
      <p:ext uri="{BB962C8B-B14F-4D97-AF65-F5344CB8AC3E}">
        <p14:creationId xmlns:p14="http://schemas.microsoft.com/office/powerpoint/2010/main" val="17928989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A49AD5-2D9B-7A17-1CDD-476A0F552707}"/>
              </a:ext>
            </a:extLst>
          </p:cNvPr>
          <p:cNvSpPr>
            <a:spLocks noGrp="1"/>
          </p:cNvSpPr>
          <p:nvPr>
            <p:ph type="dt" sz="half" idx="10"/>
          </p:nvPr>
        </p:nvSpPr>
        <p:spPr/>
        <p:txBody>
          <a:bodyPr/>
          <a:lstStyle/>
          <a:p>
            <a:fld id="{F1B7383E-8A47-41BF-9F09-1D6B90E7ED6B}" type="datetimeFigureOut">
              <a:rPr lang="en-AU" smtClean="0"/>
              <a:t>24/11/2023</a:t>
            </a:fld>
            <a:endParaRPr lang="en-AU" dirty="0"/>
          </a:p>
        </p:txBody>
      </p:sp>
      <p:sp>
        <p:nvSpPr>
          <p:cNvPr id="3" name="Footer Placeholder 2">
            <a:extLst>
              <a:ext uri="{FF2B5EF4-FFF2-40B4-BE49-F238E27FC236}">
                <a16:creationId xmlns:a16="http://schemas.microsoft.com/office/drawing/2014/main" id="{FA8674E6-B3DC-7708-7B82-39ACA0013D6E}"/>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61A424EC-8904-7F69-D68F-593B5D3FE237}"/>
              </a:ext>
            </a:extLst>
          </p:cNvPr>
          <p:cNvSpPr>
            <a:spLocks noGrp="1"/>
          </p:cNvSpPr>
          <p:nvPr>
            <p:ph type="sldNum" sz="quarter" idx="12"/>
          </p:nvPr>
        </p:nvSpPr>
        <p:spPr/>
        <p:txBody>
          <a:bodyPr/>
          <a:lstStyle/>
          <a:p>
            <a:fld id="{B9B96E30-3829-4CC9-BC82-58B52D3F5FAD}" type="slidenum">
              <a:rPr lang="en-AU" smtClean="0"/>
              <a:t>‹#›</a:t>
            </a:fld>
            <a:endParaRPr lang="en-AU" dirty="0"/>
          </a:p>
        </p:txBody>
      </p:sp>
      <p:pic>
        <p:nvPicPr>
          <p:cNvPr id="6" name="Picture 5" descr="A picture containing outdoor, sky, ground, nature&#10;&#10;Description automatically generated">
            <a:extLst>
              <a:ext uri="{FF2B5EF4-FFF2-40B4-BE49-F238E27FC236}">
                <a16:creationId xmlns:a16="http://schemas.microsoft.com/office/drawing/2014/main" id="{0D0029BB-7CA8-67D6-68F4-5D65FB3ABC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526719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2E26-C5CC-A08B-CD51-2C379E67CD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2938FF5-1154-DF77-BCDA-974D733240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C4F6814-4437-0113-7853-C819558B1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E5E535-ED82-B9A4-4CD6-5A324451134E}"/>
              </a:ext>
            </a:extLst>
          </p:cNvPr>
          <p:cNvSpPr>
            <a:spLocks noGrp="1"/>
          </p:cNvSpPr>
          <p:nvPr>
            <p:ph type="dt" sz="half" idx="10"/>
          </p:nvPr>
        </p:nvSpPr>
        <p:spPr/>
        <p:txBody>
          <a:bodyPr/>
          <a:lstStyle/>
          <a:p>
            <a:fld id="{F1B7383E-8A47-41BF-9F09-1D6B90E7ED6B}" type="datetimeFigureOut">
              <a:rPr lang="en-AU" smtClean="0"/>
              <a:t>24/11/2023</a:t>
            </a:fld>
            <a:endParaRPr lang="en-AU" dirty="0"/>
          </a:p>
        </p:txBody>
      </p:sp>
      <p:sp>
        <p:nvSpPr>
          <p:cNvPr id="6" name="Footer Placeholder 5">
            <a:extLst>
              <a:ext uri="{FF2B5EF4-FFF2-40B4-BE49-F238E27FC236}">
                <a16:creationId xmlns:a16="http://schemas.microsoft.com/office/drawing/2014/main" id="{DC58D4F9-46BA-ADE5-6810-DDD85B209D88}"/>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9202A856-DC55-69B4-156E-2DE1088BEE33}"/>
              </a:ext>
            </a:extLst>
          </p:cNvPr>
          <p:cNvSpPr>
            <a:spLocks noGrp="1"/>
          </p:cNvSpPr>
          <p:nvPr>
            <p:ph type="sldNum" sz="quarter" idx="12"/>
          </p:nvPr>
        </p:nvSpPr>
        <p:spPr/>
        <p:txBody>
          <a:bodyPr/>
          <a:lstStyle/>
          <a:p>
            <a:fld id="{B9B96E30-3829-4CC9-BC82-58B52D3F5FAD}" type="slidenum">
              <a:rPr lang="en-AU" smtClean="0"/>
              <a:t>‹#›</a:t>
            </a:fld>
            <a:endParaRPr lang="en-AU" dirty="0"/>
          </a:p>
        </p:txBody>
      </p:sp>
    </p:spTree>
    <p:extLst>
      <p:ext uri="{BB962C8B-B14F-4D97-AF65-F5344CB8AC3E}">
        <p14:creationId xmlns:p14="http://schemas.microsoft.com/office/powerpoint/2010/main" val="811476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FA72E-02F2-A854-D101-96BEDFE85D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344F48B-2FB2-C647-A684-D4EE0FD2F8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a:extLst>
              <a:ext uri="{FF2B5EF4-FFF2-40B4-BE49-F238E27FC236}">
                <a16:creationId xmlns:a16="http://schemas.microsoft.com/office/drawing/2014/main" id="{E1B0E453-43CA-34DA-AF3F-4BD9D74E33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DF4AFD-DB35-3ED5-541C-277AD59154A2}"/>
              </a:ext>
            </a:extLst>
          </p:cNvPr>
          <p:cNvSpPr>
            <a:spLocks noGrp="1"/>
          </p:cNvSpPr>
          <p:nvPr>
            <p:ph type="dt" sz="half" idx="10"/>
          </p:nvPr>
        </p:nvSpPr>
        <p:spPr/>
        <p:txBody>
          <a:bodyPr/>
          <a:lstStyle/>
          <a:p>
            <a:fld id="{F1B7383E-8A47-41BF-9F09-1D6B90E7ED6B}" type="datetimeFigureOut">
              <a:rPr lang="en-AU" smtClean="0"/>
              <a:t>24/11/2023</a:t>
            </a:fld>
            <a:endParaRPr lang="en-AU" dirty="0"/>
          </a:p>
        </p:txBody>
      </p:sp>
      <p:sp>
        <p:nvSpPr>
          <p:cNvPr id="6" name="Footer Placeholder 5">
            <a:extLst>
              <a:ext uri="{FF2B5EF4-FFF2-40B4-BE49-F238E27FC236}">
                <a16:creationId xmlns:a16="http://schemas.microsoft.com/office/drawing/2014/main" id="{3D16DE6A-D8EB-51CD-1D9C-8A3573A9AF14}"/>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AD04F47B-7E58-256D-38F6-76F53AAB0696}"/>
              </a:ext>
            </a:extLst>
          </p:cNvPr>
          <p:cNvSpPr>
            <a:spLocks noGrp="1"/>
          </p:cNvSpPr>
          <p:nvPr>
            <p:ph type="sldNum" sz="quarter" idx="12"/>
          </p:nvPr>
        </p:nvSpPr>
        <p:spPr/>
        <p:txBody>
          <a:bodyPr/>
          <a:lstStyle/>
          <a:p>
            <a:fld id="{B9B96E30-3829-4CC9-BC82-58B52D3F5FAD}" type="slidenum">
              <a:rPr lang="en-AU" smtClean="0"/>
              <a:t>‹#›</a:t>
            </a:fld>
            <a:endParaRPr lang="en-AU" dirty="0"/>
          </a:p>
        </p:txBody>
      </p:sp>
    </p:spTree>
    <p:extLst>
      <p:ext uri="{BB962C8B-B14F-4D97-AF65-F5344CB8AC3E}">
        <p14:creationId xmlns:p14="http://schemas.microsoft.com/office/powerpoint/2010/main" val="8449515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9DC3-2BE9-6863-EFB1-5204A469A16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E00BDA5-EA52-AD0F-C0CC-B1616EE4DD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0F22F33-7121-2CDB-6B45-3F279DD3040B}"/>
              </a:ext>
            </a:extLst>
          </p:cNvPr>
          <p:cNvSpPr>
            <a:spLocks noGrp="1"/>
          </p:cNvSpPr>
          <p:nvPr>
            <p:ph type="dt" sz="half" idx="10"/>
          </p:nvPr>
        </p:nvSpPr>
        <p:spPr/>
        <p:txBody>
          <a:bodyPr/>
          <a:lstStyle/>
          <a:p>
            <a:fld id="{F1B7383E-8A47-41BF-9F09-1D6B90E7ED6B}" type="datetimeFigureOut">
              <a:rPr lang="en-AU" smtClean="0"/>
              <a:t>24/11/2023</a:t>
            </a:fld>
            <a:endParaRPr lang="en-AU" dirty="0"/>
          </a:p>
        </p:txBody>
      </p:sp>
      <p:sp>
        <p:nvSpPr>
          <p:cNvPr id="5" name="Footer Placeholder 4">
            <a:extLst>
              <a:ext uri="{FF2B5EF4-FFF2-40B4-BE49-F238E27FC236}">
                <a16:creationId xmlns:a16="http://schemas.microsoft.com/office/drawing/2014/main" id="{D56D3E9F-13DE-5BAA-D03C-5AB15E057DD4}"/>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CD17CE79-92C4-F0C3-DA2B-879CF8A93BA7}"/>
              </a:ext>
            </a:extLst>
          </p:cNvPr>
          <p:cNvSpPr>
            <a:spLocks noGrp="1"/>
          </p:cNvSpPr>
          <p:nvPr>
            <p:ph type="sldNum" sz="quarter" idx="12"/>
          </p:nvPr>
        </p:nvSpPr>
        <p:spPr/>
        <p:txBody>
          <a:bodyPr/>
          <a:lstStyle/>
          <a:p>
            <a:fld id="{B9B96E30-3829-4CC9-BC82-58B52D3F5FAD}" type="slidenum">
              <a:rPr lang="en-AU" smtClean="0"/>
              <a:t>‹#›</a:t>
            </a:fld>
            <a:endParaRPr lang="en-AU" dirty="0"/>
          </a:p>
        </p:txBody>
      </p:sp>
    </p:spTree>
    <p:extLst>
      <p:ext uri="{BB962C8B-B14F-4D97-AF65-F5344CB8AC3E}">
        <p14:creationId xmlns:p14="http://schemas.microsoft.com/office/powerpoint/2010/main" val="20375735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10E99E-E6AA-4D90-919D-9EA7F454C1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D47F3F9-ABC7-C113-6461-AE22A4D31B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3BC7401-7898-45FC-5FF8-5228719723CD}"/>
              </a:ext>
            </a:extLst>
          </p:cNvPr>
          <p:cNvSpPr>
            <a:spLocks noGrp="1"/>
          </p:cNvSpPr>
          <p:nvPr>
            <p:ph type="dt" sz="half" idx="10"/>
          </p:nvPr>
        </p:nvSpPr>
        <p:spPr/>
        <p:txBody>
          <a:bodyPr/>
          <a:lstStyle/>
          <a:p>
            <a:fld id="{F1B7383E-8A47-41BF-9F09-1D6B90E7ED6B}" type="datetimeFigureOut">
              <a:rPr lang="en-AU" smtClean="0"/>
              <a:t>24/11/2023</a:t>
            </a:fld>
            <a:endParaRPr lang="en-AU" dirty="0"/>
          </a:p>
        </p:txBody>
      </p:sp>
      <p:sp>
        <p:nvSpPr>
          <p:cNvPr id="5" name="Footer Placeholder 4">
            <a:extLst>
              <a:ext uri="{FF2B5EF4-FFF2-40B4-BE49-F238E27FC236}">
                <a16:creationId xmlns:a16="http://schemas.microsoft.com/office/drawing/2014/main" id="{491E7913-594A-589E-46A7-076205D5412D}"/>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534F30AA-578B-E5DB-CB6F-6F31AE999941}"/>
              </a:ext>
            </a:extLst>
          </p:cNvPr>
          <p:cNvSpPr>
            <a:spLocks noGrp="1"/>
          </p:cNvSpPr>
          <p:nvPr>
            <p:ph type="sldNum" sz="quarter" idx="12"/>
          </p:nvPr>
        </p:nvSpPr>
        <p:spPr/>
        <p:txBody>
          <a:bodyPr/>
          <a:lstStyle/>
          <a:p>
            <a:fld id="{B9B96E30-3829-4CC9-BC82-58B52D3F5FAD}" type="slidenum">
              <a:rPr lang="en-AU" smtClean="0"/>
              <a:t>‹#›</a:t>
            </a:fld>
            <a:endParaRPr lang="en-AU" dirty="0"/>
          </a:p>
        </p:txBody>
      </p:sp>
    </p:spTree>
    <p:extLst>
      <p:ext uri="{BB962C8B-B14F-4D97-AF65-F5344CB8AC3E}">
        <p14:creationId xmlns:p14="http://schemas.microsoft.com/office/powerpoint/2010/main" val="1991085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oleObject" Target="../embeddings/oleObject1.bin"/><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image" Target="../media/image1.emf"/><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oleObject" Target="../embeddings/oleObject3.bin"/><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tags" Target="../tags/tag4.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theme" Target="../theme/theme4.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image" Target="../media/image1.emf"/><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oleObject" Target="../embeddings/oleObject5.bin"/><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tags" Target="../tags/tag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theme" Target="../theme/theme5.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6156AC4-FC9F-4BA5-907D-B87B8AAA3297}"/>
              </a:ext>
            </a:extLst>
          </p:cNvPr>
          <p:cNvGraphicFramePr>
            <a:graphicFrameLocks noChangeAspect="1"/>
          </p:cNvGraphicFramePr>
          <p:nvPr userDrawn="1">
            <p:custDataLst>
              <p:tags r:id="rId25"/>
            </p:custDataLst>
            <p:extLst>
              <p:ext uri="{D42A27DB-BD31-4B8C-83A1-F6EECF244321}">
                <p14:modId xmlns:p14="http://schemas.microsoft.com/office/powerpoint/2010/main" val="41057401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6" imgW="359" imgH="360" progId="TCLayout.ActiveDocument.1">
                  <p:embed/>
                </p:oleObj>
              </mc:Choice>
              <mc:Fallback>
                <p:oleObj name="think-cell Slide" r:id="rId26" imgW="359" imgH="360" progId="TCLayout.ActiveDocument.1">
                  <p:embed/>
                  <p:pic>
                    <p:nvPicPr>
                      <p:cNvPr id="7" name="Object 6" hidden="1">
                        <a:extLst>
                          <a:ext uri="{FF2B5EF4-FFF2-40B4-BE49-F238E27FC236}">
                            <a16:creationId xmlns:a16="http://schemas.microsoft.com/office/drawing/2014/main" id="{46156AC4-FC9F-4BA5-907D-B87B8AAA3297}"/>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FCD29BA6-4393-104F-9C57-3CE3D9531EDA}"/>
              </a:ext>
            </a:extLst>
          </p:cNvPr>
          <p:cNvSpPr>
            <a:spLocks noGrp="1"/>
          </p:cNvSpPr>
          <p:nvPr>
            <p:ph type="body" idx="1"/>
          </p:nvPr>
        </p:nvSpPr>
        <p:spPr>
          <a:xfrm>
            <a:off x="838200" y="1532238"/>
            <a:ext cx="10515600" cy="419305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7FBCB564-4E63-BF4F-BE9A-E063FBB1FFDC}"/>
              </a:ext>
            </a:extLst>
          </p:cNvPr>
          <p:cNvSpPr>
            <a:spLocks noGrp="1"/>
          </p:cNvSpPr>
          <p:nvPr>
            <p:ph type="ftr" sz="quarter" idx="3"/>
          </p:nvPr>
        </p:nvSpPr>
        <p:spPr>
          <a:xfrm>
            <a:off x="1769600" y="6516914"/>
            <a:ext cx="9000000" cy="204561"/>
          </a:xfrm>
          <a:prstGeom prst="rect">
            <a:avLst/>
          </a:prstGeom>
        </p:spPr>
        <p:txBody>
          <a:bodyPr vert="horz" lIns="0" tIns="0" rIns="0" bIns="0" rtlCol="0" anchor="ctr"/>
          <a:lstStyle>
            <a:lvl1pPr algn="l">
              <a:defRPr sz="700">
                <a:solidFill>
                  <a:schemeClr val="tx1"/>
                </a:solidFill>
              </a:defRPr>
            </a:lvl1pPr>
          </a:lstStyle>
          <a:p>
            <a:r>
              <a:rPr lang="en-AU"/>
              <a:t>Presentation Title. Change by going to Insert &gt; Header and Footer…</a:t>
            </a:r>
          </a:p>
        </p:txBody>
      </p:sp>
      <p:sp>
        <p:nvSpPr>
          <p:cNvPr id="6" name="Slide Number Placeholder 5">
            <a:extLst>
              <a:ext uri="{FF2B5EF4-FFF2-40B4-BE49-F238E27FC236}">
                <a16:creationId xmlns:a16="http://schemas.microsoft.com/office/drawing/2014/main" id="{59CD8B33-3F61-A747-9003-A4DDD3B37550}"/>
              </a:ext>
            </a:extLst>
          </p:cNvPr>
          <p:cNvSpPr>
            <a:spLocks noGrp="1"/>
          </p:cNvSpPr>
          <p:nvPr>
            <p:ph type="sldNum" sz="quarter" idx="4"/>
          </p:nvPr>
        </p:nvSpPr>
        <p:spPr>
          <a:xfrm>
            <a:off x="10769600" y="6516914"/>
            <a:ext cx="584200" cy="204561"/>
          </a:xfrm>
          <a:prstGeom prst="rect">
            <a:avLst/>
          </a:prstGeom>
        </p:spPr>
        <p:txBody>
          <a:bodyPr vert="horz" lIns="0" tIns="0" rIns="0" bIns="0" rtlCol="0" anchor="ctr"/>
          <a:lstStyle>
            <a:lvl1pPr algn="r">
              <a:defRPr sz="800" b="1">
                <a:solidFill>
                  <a:schemeClr val="tx1"/>
                </a:solidFill>
              </a:defRPr>
            </a:lvl1pPr>
          </a:lstStyle>
          <a:p>
            <a:fld id="{844C296D-B57D-C34D-923D-154E4CE5CC2A}" type="slidenum">
              <a:rPr lang="en-AU" smtClean="0"/>
              <a:pPr/>
              <a:t>‹#›</a:t>
            </a:fld>
            <a:endParaRPr lang="en-AU"/>
          </a:p>
        </p:txBody>
      </p:sp>
      <p:sp>
        <p:nvSpPr>
          <p:cNvPr id="2" name="Title Placeholder 1">
            <a:extLst>
              <a:ext uri="{FF2B5EF4-FFF2-40B4-BE49-F238E27FC236}">
                <a16:creationId xmlns:a16="http://schemas.microsoft.com/office/drawing/2014/main" id="{8917C572-D273-554F-A22C-C43DF0062390}"/>
              </a:ext>
            </a:extLst>
          </p:cNvPr>
          <p:cNvSpPr>
            <a:spLocks noGrp="1"/>
          </p:cNvSpPr>
          <p:nvPr>
            <p:ph type="title"/>
          </p:nvPr>
        </p:nvSpPr>
        <p:spPr>
          <a:xfrm>
            <a:off x="838200" y="643331"/>
            <a:ext cx="10515600" cy="741850"/>
          </a:xfrm>
          <a:prstGeom prst="rect">
            <a:avLst/>
          </a:prstGeom>
        </p:spPr>
        <p:txBody>
          <a:bodyPr vert="horz" lIns="0" tIns="0" rIns="0" bIns="0" rtlCol="0" anchor="t">
            <a:normAutofit/>
          </a:bodyPr>
          <a:lstStyle/>
          <a:p>
            <a:r>
              <a:rPr lang="en-US"/>
              <a:t>Click to edit Master title style</a:t>
            </a:r>
            <a:endParaRPr lang="en-AU"/>
          </a:p>
        </p:txBody>
      </p:sp>
    </p:spTree>
    <p:extLst>
      <p:ext uri="{BB962C8B-B14F-4D97-AF65-F5344CB8AC3E}">
        <p14:creationId xmlns:p14="http://schemas.microsoft.com/office/powerpoint/2010/main" val="355690146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2" r:id="rId3"/>
    <p:sldLayoutId id="2147483663" r:id="rId4"/>
    <p:sldLayoutId id="2147483664" r:id="rId5"/>
    <p:sldLayoutId id="2147483660" r:id="rId6"/>
    <p:sldLayoutId id="2147483661" r:id="rId7"/>
    <p:sldLayoutId id="2147483670" r:id="rId8"/>
    <p:sldLayoutId id="2147483650" r:id="rId9"/>
    <p:sldLayoutId id="2147483669" r:id="rId10"/>
    <p:sldLayoutId id="2147483652" r:id="rId11"/>
    <p:sldLayoutId id="2147483668" r:id="rId12"/>
    <p:sldLayoutId id="2147483665" r:id="rId13"/>
    <p:sldLayoutId id="2147483653" r:id="rId14"/>
    <p:sldLayoutId id="2147483666" r:id="rId15"/>
    <p:sldLayoutId id="2147483671" r:id="rId16"/>
    <p:sldLayoutId id="2147483673" r:id="rId17"/>
    <p:sldLayoutId id="2147483672" r:id="rId18"/>
    <p:sldLayoutId id="2147483654" r:id="rId19"/>
    <p:sldLayoutId id="2147483667" r:id="rId20"/>
    <p:sldLayoutId id="2147483780" r:id="rId21"/>
    <p:sldLayoutId id="2147483675" r:id="rId22"/>
    <p:sldLayoutId id="2147483781" r:id="rId23"/>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900"/>
        </a:spcAft>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00000"/>
        </a:lnSpc>
        <a:spcBef>
          <a:spcPts val="0"/>
        </a:spcBef>
        <a:spcAft>
          <a:spcPts val="900"/>
        </a:spcAft>
        <a:buClr>
          <a:schemeClr val="accent1"/>
        </a:buClr>
        <a:buFont typeface="Arial" panose="020B0604020202020204" pitchFamily="34" charset="0"/>
        <a:buChar char="•"/>
        <a:defRPr sz="1200" kern="1200">
          <a:solidFill>
            <a:schemeClr val="tx1"/>
          </a:solidFill>
          <a:latin typeface="+mn-lt"/>
          <a:ea typeface="+mn-ea"/>
          <a:cs typeface="+mn-cs"/>
        </a:defRPr>
      </a:lvl2pPr>
      <a:lvl3pPr marL="360000" indent="-180000" algn="l" defTabSz="914400" rtl="0" eaLnBrk="1" latinLnBrk="0" hangingPunct="1">
        <a:lnSpc>
          <a:spcPct val="100000"/>
        </a:lnSpc>
        <a:spcBef>
          <a:spcPts val="0"/>
        </a:spcBef>
        <a:spcAft>
          <a:spcPts val="900"/>
        </a:spcAft>
        <a:buClr>
          <a:schemeClr val="accent1"/>
        </a:buClr>
        <a:buFont typeface="System Font Regular"/>
        <a:buChar char="–"/>
        <a:defRPr sz="1200" kern="1200">
          <a:solidFill>
            <a:schemeClr val="tx1"/>
          </a:solidFill>
          <a:latin typeface="+mn-lt"/>
          <a:ea typeface="+mn-ea"/>
          <a:cs typeface="+mn-cs"/>
        </a:defRPr>
      </a:lvl3pPr>
      <a:lvl4pPr marL="540000" indent="-180000" algn="l" defTabSz="914400" rtl="0" eaLnBrk="1" latinLnBrk="0" hangingPunct="1">
        <a:lnSpc>
          <a:spcPct val="100000"/>
        </a:lnSpc>
        <a:spcBef>
          <a:spcPts val="0"/>
        </a:spcBef>
        <a:spcAft>
          <a:spcPts val="900"/>
        </a:spcAft>
        <a:buClr>
          <a:schemeClr val="accent1"/>
        </a:buClr>
        <a:buFont typeface="System Font Regular"/>
        <a:buChar char="-"/>
        <a:defRPr sz="1200" kern="1200">
          <a:solidFill>
            <a:schemeClr val="tx1"/>
          </a:solidFill>
          <a:latin typeface="+mn-lt"/>
          <a:ea typeface="+mn-ea"/>
          <a:cs typeface="+mn-cs"/>
        </a:defRPr>
      </a:lvl4pPr>
      <a:lvl5pPr marL="720000" indent="-180000" algn="l" defTabSz="914400" rtl="0" eaLnBrk="1" latinLnBrk="0" hangingPunct="1">
        <a:lnSpc>
          <a:spcPct val="100000"/>
        </a:lnSpc>
        <a:spcBef>
          <a:spcPts val="0"/>
        </a:spcBef>
        <a:spcAft>
          <a:spcPts val="900"/>
        </a:spcAft>
        <a:buClr>
          <a:schemeClr val="accent1"/>
        </a:buClr>
        <a:buFont typeface=".PingFang TC Regular"/>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D29BA6-4393-104F-9C57-3CE3D9531EDA}"/>
              </a:ext>
            </a:extLst>
          </p:cNvPr>
          <p:cNvSpPr>
            <a:spLocks noGrp="1"/>
          </p:cNvSpPr>
          <p:nvPr>
            <p:ph type="body" idx="1"/>
          </p:nvPr>
        </p:nvSpPr>
        <p:spPr>
          <a:xfrm>
            <a:off x="838200" y="1532238"/>
            <a:ext cx="10515600" cy="419305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7FBCB564-4E63-BF4F-BE9A-E063FBB1FFDC}"/>
              </a:ext>
            </a:extLst>
          </p:cNvPr>
          <p:cNvSpPr>
            <a:spLocks noGrp="1"/>
          </p:cNvSpPr>
          <p:nvPr>
            <p:ph type="ftr" sz="quarter" idx="3"/>
          </p:nvPr>
        </p:nvSpPr>
        <p:spPr>
          <a:xfrm>
            <a:off x="1769600" y="6516914"/>
            <a:ext cx="9000000" cy="204561"/>
          </a:xfrm>
          <a:prstGeom prst="rect">
            <a:avLst/>
          </a:prstGeom>
        </p:spPr>
        <p:txBody>
          <a:bodyPr vert="horz" lIns="0" tIns="0" rIns="0" bIns="0" rtlCol="0" anchor="ctr"/>
          <a:lstStyle>
            <a:lvl1pPr algn="l">
              <a:defRPr sz="700">
                <a:solidFill>
                  <a:schemeClr val="tx1"/>
                </a:solidFill>
              </a:defRPr>
            </a:lvl1pPr>
          </a:lstStyle>
          <a:p>
            <a:endParaRPr lang="en-AU"/>
          </a:p>
        </p:txBody>
      </p:sp>
      <p:sp>
        <p:nvSpPr>
          <p:cNvPr id="6" name="Slide Number Placeholder 5">
            <a:extLst>
              <a:ext uri="{FF2B5EF4-FFF2-40B4-BE49-F238E27FC236}">
                <a16:creationId xmlns:a16="http://schemas.microsoft.com/office/drawing/2014/main" id="{59CD8B33-3F61-A747-9003-A4DDD3B37550}"/>
              </a:ext>
            </a:extLst>
          </p:cNvPr>
          <p:cNvSpPr>
            <a:spLocks noGrp="1"/>
          </p:cNvSpPr>
          <p:nvPr>
            <p:ph type="sldNum" sz="quarter" idx="4"/>
          </p:nvPr>
        </p:nvSpPr>
        <p:spPr>
          <a:xfrm>
            <a:off x="10769600" y="6516914"/>
            <a:ext cx="584200" cy="204561"/>
          </a:xfrm>
          <a:prstGeom prst="rect">
            <a:avLst/>
          </a:prstGeom>
        </p:spPr>
        <p:txBody>
          <a:bodyPr vert="horz" lIns="0" tIns="0" rIns="0" bIns="0" rtlCol="0" anchor="ctr"/>
          <a:lstStyle>
            <a:lvl1pPr algn="r">
              <a:defRPr sz="800" b="1">
                <a:solidFill>
                  <a:schemeClr val="tx1"/>
                </a:solidFill>
              </a:defRPr>
            </a:lvl1pPr>
          </a:lstStyle>
          <a:p>
            <a:fld id="{844C296D-B57D-C34D-923D-154E4CE5CC2A}" type="slidenum">
              <a:rPr lang="en-AU" smtClean="0"/>
              <a:pPr/>
              <a:t>‹#›</a:t>
            </a:fld>
            <a:endParaRPr lang="en-AU"/>
          </a:p>
        </p:txBody>
      </p:sp>
      <p:sp>
        <p:nvSpPr>
          <p:cNvPr id="2" name="Title Placeholder 1">
            <a:extLst>
              <a:ext uri="{FF2B5EF4-FFF2-40B4-BE49-F238E27FC236}">
                <a16:creationId xmlns:a16="http://schemas.microsoft.com/office/drawing/2014/main" id="{8917C572-D273-554F-A22C-C43DF0062390}"/>
              </a:ext>
            </a:extLst>
          </p:cNvPr>
          <p:cNvSpPr>
            <a:spLocks noGrp="1"/>
          </p:cNvSpPr>
          <p:nvPr>
            <p:ph type="title"/>
          </p:nvPr>
        </p:nvSpPr>
        <p:spPr>
          <a:xfrm>
            <a:off x="838200" y="643331"/>
            <a:ext cx="10515600" cy="741850"/>
          </a:xfrm>
          <a:prstGeom prst="rect">
            <a:avLst/>
          </a:prstGeom>
        </p:spPr>
        <p:txBody>
          <a:bodyPr vert="horz" lIns="0" tIns="0" rIns="0" bIns="0" rtlCol="0" anchor="t">
            <a:normAutofit/>
          </a:bodyPr>
          <a:lstStyle/>
          <a:p>
            <a:r>
              <a:rPr lang="en-US"/>
              <a:t>Click to edit Master title style</a:t>
            </a:r>
            <a:endParaRPr lang="en-AU"/>
          </a:p>
        </p:txBody>
      </p:sp>
    </p:spTree>
    <p:extLst>
      <p:ext uri="{BB962C8B-B14F-4D97-AF65-F5344CB8AC3E}">
        <p14:creationId xmlns:p14="http://schemas.microsoft.com/office/powerpoint/2010/main" val="239939479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Lst>
  <p:hf sldNum="0" hdr="0" ft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900"/>
        </a:spcAft>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00000"/>
        </a:lnSpc>
        <a:spcBef>
          <a:spcPts val="0"/>
        </a:spcBef>
        <a:spcAft>
          <a:spcPts val="900"/>
        </a:spcAft>
        <a:buClr>
          <a:schemeClr val="accent1"/>
        </a:buClr>
        <a:buFont typeface="Arial" panose="020B0604020202020204" pitchFamily="34" charset="0"/>
        <a:buChar char="•"/>
        <a:defRPr sz="1200" kern="1200">
          <a:solidFill>
            <a:schemeClr val="tx1"/>
          </a:solidFill>
          <a:latin typeface="+mn-lt"/>
          <a:ea typeface="+mn-ea"/>
          <a:cs typeface="+mn-cs"/>
        </a:defRPr>
      </a:lvl2pPr>
      <a:lvl3pPr marL="360000" indent="-180000" algn="l" defTabSz="914400" rtl="0" eaLnBrk="1" latinLnBrk="0" hangingPunct="1">
        <a:lnSpc>
          <a:spcPct val="100000"/>
        </a:lnSpc>
        <a:spcBef>
          <a:spcPts val="0"/>
        </a:spcBef>
        <a:spcAft>
          <a:spcPts val="900"/>
        </a:spcAft>
        <a:buClr>
          <a:schemeClr val="accent1"/>
        </a:buClr>
        <a:buFont typeface="System Font Regular"/>
        <a:buChar char="–"/>
        <a:defRPr sz="1200" kern="1200">
          <a:solidFill>
            <a:schemeClr val="tx1"/>
          </a:solidFill>
          <a:latin typeface="+mn-lt"/>
          <a:ea typeface="+mn-ea"/>
          <a:cs typeface="+mn-cs"/>
        </a:defRPr>
      </a:lvl3pPr>
      <a:lvl4pPr marL="540000" indent="-180000" algn="l" defTabSz="914400" rtl="0" eaLnBrk="1" latinLnBrk="0" hangingPunct="1">
        <a:lnSpc>
          <a:spcPct val="100000"/>
        </a:lnSpc>
        <a:spcBef>
          <a:spcPts val="0"/>
        </a:spcBef>
        <a:spcAft>
          <a:spcPts val="900"/>
        </a:spcAft>
        <a:buClr>
          <a:schemeClr val="accent1"/>
        </a:buClr>
        <a:buFont typeface="System Font Regular"/>
        <a:buChar char="-"/>
        <a:defRPr sz="1200" kern="1200">
          <a:solidFill>
            <a:schemeClr val="tx1"/>
          </a:solidFill>
          <a:latin typeface="+mn-lt"/>
          <a:ea typeface="+mn-ea"/>
          <a:cs typeface="+mn-cs"/>
        </a:defRPr>
      </a:lvl4pPr>
      <a:lvl5pPr marL="720000" indent="-180000" algn="l" defTabSz="914400" rtl="0" eaLnBrk="1" latinLnBrk="0" hangingPunct="1">
        <a:lnSpc>
          <a:spcPct val="100000"/>
        </a:lnSpc>
        <a:spcBef>
          <a:spcPts val="0"/>
        </a:spcBef>
        <a:spcAft>
          <a:spcPts val="900"/>
        </a:spcAft>
        <a:buClr>
          <a:schemeClr val="accent1"/>
        </a:buClr>
        <a:buFont typeface=".PingFang TC Regular"/>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6156AC4-FC9F-4BA5-907D-B87B8AAA3297}"/>
              </a:ext>
            </a:extLst>
          </p:cNvPr>
          <p:cNvGraphicFramePr>
            <a:graphicFrameLocks noChangeAspect="1"/>
          </p:cNvGraphicFramePr>
          <p:nvPr userDrawn="1">
            <p:custDataLst>
              <p:tags r:id="rId23"/>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24" imgW="359" imgH="360" progId="TCLayout.ActiveDocument.1">
                  <p:embed/>
                </p:oleObj>
              </mc:Choice>
              <mc:Fallback>
                <p:oleObj name="think-cell Slide" r:id="rId24" imgW="359" imgH="360" progId="TCLayout.ActiveDocument.1">
                  <p:embed/>
                  <p:pic>
                    <p:nvPicPr>
                      <p:cNvPr id="7" name="Object 6" hidden="1">
                        <a:extLst>
                          <a:ext uri="{FF2B5EF4-FFF2-40B4-BE49-F238E27FC236}">
                            <a16:creationId xmlns:a16="http://schemas.microsoft.com/office/drawing/2014/main" id="{46156AC4-FC9F-4BA5-907D-B87B8AAA3297}"/>
                          </a:ext>
                        </a:extLst>
                      </p:cNvPr>
                      <p:cNvPicPr/>
                      <p:nvPr/>
                    </p:nvPicPr>
                    <p:blipFill>
                      <a:blip r:embed="rId25"/>
                      <a:stretch>
                        <a:fillRect/>
                      </a:stretch>
                    </p:blipFill>
                    <p:spPr>
                      <a:xfrm>
                        <a:off x="1589" y="1589"/>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FCD29BA6-4393-104F-9C57-3CE3D9531EDA}"/>
              </a:ext>
            </a:extLst>
          </p:cNvPr>
          <p:cNvSpPr>
            <a:spLocks noGrp="1"/>
          </p:cNvSpPr>
          <p:nvPr>
            <p:ph type="body" idx="1"/>
          </p:nvPr>
        </p:nvSpPr>
        <p:spPr>
          <a:xfrm>
            <a:off x="838200" y="1532239"/>
            <a:ext cx="10515600" cy="4193059"/>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7FBCB564-4E63-BF4F-BE9A-E063FBB1FFDC}"/>
              </a:ext>
            </a:extLst>
          </p:cNvPr>
          <p:cNvSpPr>
            <a:spLocks noGrp="1"/>
          </p:cNvSpPr>
          <p:nvPr>
            <p:ph type="ftr" sz="quarter" idx="3"/>
          </p:nvPr>
        </p:nvSpPr>
        <p:spPr>
          <a:xfrm>
            <a:off x="1769600" y="6516916"/>
            <a:ext cx="9000000" cy="204561"/>
          </a:xfrm>
          <a:prstGeom prst="rect">
            <a:avLst/>
          </a:prstGeom>
        </p:spPr>
        <p:txBody>
          <a:bodyPr vert="horz" lIns="0" tIns="0" rIns="0" bIns="0" rtlCol="0" anchor="ctr"/>
          <a:lstStyle>
            <a:lvl1pPr algn="l">
              <a:defRPr sz="700">
                <a:solidFill>
                  <a:schemeClr val="tx1"/>
                </a:solidFill>
              </a:defRPr>
            </a:lvl1pPr>
          </a:lstStyle>
          <a:p>
            <a:r>
              <a:rPr lang="en-AU"/>
              <a:t>Presentation Title. Change by going to Insert &gt; Header and Footer…</a:t>
            </a:r>
          </a:p>
        </p:txBody>
      </p:sp>
      <p:sp>
        <p:nvSpPr>
          <p:cNvPr id="6" name="Slide Number Placeholder 5">
            <a:extLst>
              <a:ext uri="{FF2B5EF4-FFF2-40B4-BE49-F238E27FC236}">
                <a16:creationId xmlns:a16="http://schemas.microsoft.com/office/drawing/2014/main" id="{59CD8B33-3F61-A747-9003-A4DDD3B37550}"/>
              </a:ext>
            </a:extLst>
          </p:cNvPr>
          <p:cNvSpPr>
            <a:spLocks noGrp="1"/>
          </p:cNvSpPr>
          <p:nvPr>
            <p:ph type="sldNum" sz="quarter" idx="4"/>
          </p:nvPr>
        </p:nvSpPr>
        <p:spPr>
          <a:xfrm>
            <a:off x="10769600" y="6516916"/>
            <a:ext cx="584200" cy="204561"/>
          </a:xfrm>
          <a:prstGeom prst="rect">
            <a:avLst/>
          </a:prstGeom>
        </p:spPr>
        <p:txBody>
          <a:bodyPr vert="horz" lIns="0" tIns="0" rIns="0" bIns="0" rtlCol="0" anchor="ctr"/>
          <a:lstStyle>
            <a:lvl1pPr algn="r">
              <a:defRPr sz="800" b="1">
                <a:solidFill>
                  <a:schemeClr val="tx1"/>
                </a:solidFill>
              </a:defRPr>
            </a:lvl1pPr>
          </a:lstStyle>
          <a:p>
            <a:fld id="{844C296D-B57D-C34D-923D-154E4CE5CC2A}" type="slidenum">
              <a:rPr lang="en-AU" smtClean="0"/>
              <a:pPr/>
              <a:t>‹#›</a:t>
            </a:fld>
            <a:endParaRPr lang="en-AU"/>
          </a:p>
        </p:txBody>
      </p:sp>
      <p:sp>
        <p:nvSpPr>
          <p:cNvPr id="2" name="Title Placeholder 1">
            <a:extLst>
              <a:ext uri="{FF2B5EF4-FFF2-40B4-BE49-F238E27FC236}">
                <a16:creationId xmlns:a16="http://schemas.microsoft.com/office/drawing/2014/main" id="{8917C572-D273-554F-A22C-C43DF0062390}"/>
              </a:ext>
            </a:extLst>
          </p:cNvPr>
          <p:cNvSpPr>
            <a:spLocks noGrp="1"/>
          </p:cNvSpPr>
          <p:nvPr>
            <p:ph type="title"/>
          </p:nvPr>
        </p:nvSpPr>
        <p:spPr>
          <a:xfrm>
            <a:off x="838200" y="643330"/>
            <a:ext cx="10515600" cy="741851"/>
          </a:xfrm>
          <a:prstGeom prst="rect">
            <a:avLst/>
          </a:prstGeom>
        </p:spPr>
        <p:txBody>
          <a:bodyPr vert="horz" lIns="0" tIns="0" rIns="0" bIns="0" rtlCol="0" anchor="t">
            <a:normAutofit/>
          </a:bodyPr>
          <a:lstStyle/>
          <a:p>
            <a:r>
              <a:rPr lang="en-US"/>
              <a:t>Click to edit Master title style</a:t>
            </a:r>
            <a:endParaRPr lang="en-AU"/>
          </a:p>
        </p:txBody>
      </p:sp>
    </p:spTree>
    <p:extLst>
      <p:ext uri="{BB962C8B-B14F-4D97-AF65-F5344CB8AC3E}">
        <p14:creationId xmlns:p14="http://schemas.microsoft.com/office/powerpoint/2010/main" val="406698636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Lst>
  <p:hf hdr="0" dt="0"/>
  <p:txStyles>
    <p:titleStyle>
      <a:lvl1pPr algn="l" defTabSz="914377"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indent="0" algn="l" defTabSz="914377" rtl="0" eaLnBrk="1" latinLnBrk="0" hangingPunct="1">
        <a:lnSpc>
          <a:spcPct val="100000"/>
        </a:lnSpc>
        <a:spcBef>
          <a:spcPts val="0"/>
        </a:spcBef>
        <a:spcAft>
          <a:spcPts val="900"/>
        </a:spcAft>
        <a:buFont typeface="Arial" panose="020B0604020202020204" pitchFamily="34" charset="0"/>
        <a:buNone/>
        <a:defRPr sz="1200" kern="1200">
          <a:solidFill>
            <a:schemeClr val="tx1"/>
          </a:solidFill>
          <a:latin typeface="+mn-lt"/>
          <a:ea typeface="+mn-ea"/>
          <a:cs typeface="+mn-cs"/>
        </a:defRPr>
      </a:lvl1pPr>
      <a:lvl2pPr marL="179996" indent="-179996" algn="l" defTabSz="914377" rtl="0" eaLnBrk="1" latinLnBrk="0" hangingPunct="1">
        <a:lnSpc>
          <a:spcPct val="100000"/>
        </a:lnSpc>
        <a:spcBef>
          <a:spcPts val="0"/>
        </a:spcBef>
        <a:spcAft>
          <a:spcPts val="900"/>
        </a:spcAft>
        <a:buClr>
          <a:schemeClr val="accent1"/>
        </a:buClr>
        <a:buFont typeface="Arial" panose="020B0604020202020204" pitchFamily="34" charset="0"/>
        <a:buChar char="•"/>
        <a:defRPr sz="1200" kern="1200">
          <a:solidFill>
            <a:schemeClr val="tx1"/>
          </a:solidFill>
          <a:latin typeface="+mn-lt"/>
          <a:ea typeface="+mn-ea"/>
          <a:cs typeface="+mn-cs"/>
        </a:defRPr>
      </a:lvl2pPr>
      <a:lvl3pPr marL="359991" indent="-179996" algn="l" defTabSz="914377" rtl="0" eaLnBrk="1" latinLnBrk="0" hangingPunct="1">
        <a:lnSpc>
          <a:spcPct val="100000"/>
        </a:lnSpc>
        <a:spcBef>
          <a:spcPts val="0"/>
        </a:spcBef>
        <a:spcAft>
          <a:spcPts val="900"/>
        </a:spcAft>
        <a:buClr>
          <a:schemeClr val="accent1"/>
        </a:buClr>
        <a:buFont typeface="System Font Regular"/>
        <a:buChar char="–"/>
        <a:defRPr sz="1200" kern="1200">
          <a:solidFill>
            <a:schemeClr val="tx1"/>
          </a:solidFill>
          <a:latin typeface="+mn-lt"/>
          <a:ea typeface="+mn-ea"/>
          <a:cs typeface="+mn-cs"/>
        </a:defRPr>
      </a:lvl3pPr>
      <a:lvl4pPr marL="539987" indent="-179996" algn="l" defTabSz="914377" rtl="0" eaLnBrk="1" latinLnBrk="0" hangingPunct="1">
        <a:lnSpc>
          <a:spcPct val="100000"/>
        </a:lnSpc>
        <a:spcBef>
          <a:spcPts val="0"/>
        </a:spcBef>
        <a:spcAft>
          <a:spcPts val="900"/>
        </a:spcAft>
        <a:buClr>
          <a:schemeClr val="accent1"/>
        </a:buClr>
        <a:buFont typeface="System Font Regular"/>
        <a:buChar char="-"/>
        <a:defRPr sz="1200" kern="1200">
          <a:solidFill>
            <a:schemeClr val="tx1"/>
          </a:solidFill>
          <a:latin typeface="+mn-lt"/>
          <a:ea typeface="+mn-ea"/>
          <a:cs typeface="+mn-cs"/>
        </a:defRPr>
      </a:lvl4pPr>
      <a:lvl5pPr marL="719982" indent="-179996" algn="l" defTabSz="914377" rtl="0" eaLnBrk="1" latinLnBrk="0" hangingPunct="1">
        <a:lnSpc>
          <a:spcPct val="100000"/>
        </a:lnSpc>
        <a:spcBef>
          <a:spcPts val="0"/>
        </a:spcBef>
        <a:spcAft>
          <a:spcPts val="900"/>
        </a:spcAft>
        <a:buClr>
          <a:schemeClr val="accent1"/>
        </a:buClr>
        <a:buFont typeface=".PingFang TC Regular"/>
        <a:buChar char="・"/>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6156AC4-FC9F-4BA5-907D-B87B8AAA3297}"/>
              </a:ext>
            </a:extLst>
          </p:cNvPr>
          <p:cNvGraphicFramePr>
            <a:graphicFrameLocks noChangeAspect="1"/>
          </p:cNvGraphicFramePr>
          <p:nvPr userDrawn="1">
            <p:custDataLst>
              <p:tags r:id="rId22"/>
            </p:custDataLst>
            <p:extLst>
              <p:ext uri="{D42A27DB-BD31-4B8C-83A1-F6EECF244321}">
                <p14:modId xmlns:p14="http://schemas.microsoft.com/office/powerpoint/2010/main" val="41057401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359" imgH="360" progId="TCLayout.ActiveDocument.1">
                  <p:embed/>
                </p:oleObj>
              </mc:Choice>
              <mc:Fallback>
                <p:oleObj name="think-cell Slide" r:id="rId23" imgW="359" imgH="360" progId="TCLayout.ActiveDocument.1">
                  <p:embed/>
                  <p:pic>
                    <p:nvPicPr>
                      <p:cNvPr id="7" name="Object 6" hidden="1">
                        <a:extLst>
                          <a:ext uri="{FF2B5EF4-FFF2-40B4-BE49-F238E27FC236}">
                            <a16:creationId xmlns:a16="http://schemas.microsoft.com/office/drawing/2014/main" id="{46156AC4-FC9F-4BA5-907D-B87B8AAA3297}"/>
                          </a:ext>
                        </a:extLst>
                      </p:cNvPr>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FCD29BA6-4393-104F-9C57-3CE3D9531EDA}"/>
              </a:ext>
            </a:extLst>
          </p:cNvPr>
          <p:cNvSpPr>
            <a:spLocks noGrp="1"/>
          </p:cNvSpPr>
          <p:nvPr>
            <p:ph type="body" idx="1"/>
          </p:nvPr>
        </p:nvSpPr>
        <p:spPr>
          <a:xfrm>
            <a:off x="838200" y="1532238"/>
            <a:ext cx="10515600" cy="4193059"/>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a:extLst>
              <a:ext uri="{FF2B5EF4-FFF2-40B4-BE49-F238E27FC236}">
                <a16:creationId xmlns:a16="http://schemas.microsoft.com/office/drawing/2014/main" id="{7FBCB564-4E63-BF4F-BE9A-E063FBB1FFDC}"/>
              </a:ext>
            </a:extLst>
          </p:cNvPr>
          <p:cNvSpPr>
            <a:spLocks noGrp="1"/>
          </p:cNvSpPr>
          <p:nvPr>
            <p:ph type="ftr" sz="quarter" idx="3"/>
          </p:nvPr>
        </p:nvSpPr>
        <p:spPr>
          <a:xfrm>
            <a:off x="1769600" y="6516914"/>
            <a:ext cx="9000000" cy="204561"/>
          </a:xfrm>
          <a:prstGeom prst="rect">
            <a:avLst/>
          </a:prstGeom>
        </p:spPr>
        <p:txBody>
          <a:bodyPr vert="horz" lIns="0" tIns="0" rIns="0" bIns="0" rtlCol="0" anchor="ctr"/>
          <a:lstStyle>
            <a:lvl1pPr algn="l">
              <a:defRPr sz="700">
                <a:solidFill>
                  <a:schemeClr val="tx1"/>
                </a:solidFill>
              </a:defRPr>
            </a:lvl1pPr>
          </a:lstStyle>
          <a:p>
            <a:r>
              <a:rPr lang="en-AU"/>
              <a:t>YLP Emergency Repair: Managing Risks &amp; Hazards</a:t>
            </a:r>
            <a:endParaRPr lang="en-AU" dirty="0"/>
          </a:p>
        </p:txBody>
      </p:sp>
      <p:sp>
        <p:nvSpPr>
          <p:cNvPr id="6" name="Slide Number Placeholder 5">
            <a:extLst>
              <a:ext uri="{FF2B5EF4-FFF2-40B4-BE49-F238E27FC236}">
                <a16:creationId xmlns:a16="http://schemas.microsoft.com/office/drawing/2014/main" id="{59CD8B33-3F61-A747-9003-A4DDD3B37550}"/>
              </a:ext>
            </a:extLst>
          </p:cNvPr>
          <p:cNvSpPr>
            <a:spLocks noGrp="1"/>
          </p:cNvSpPr>
          <p:nvPr>
            <p:ph type="sldNum" sz="quarter" idx="4"/>
          </p:nvPr>
        </p:nvSpPr>
        <p:spPr>
          <a:xfrm>
            <a:off x="10769600" y="6516914"/>
            <a:ext cx="584200" cy="204561"/>
          </a:xfrm>
          <a:prstGeom prst="rect">
            <a:avLst/>
          </a:prstGeom>
        </p:spPr>
        <p:txBody>
          <a:bodyPr vert="horz" lIns="0" tIns="0" rIns="0" bIns="0" rtlCol="0" anchor="ctr"/>
          <a:lstStyle>
            <a:lvl1pPr algn="r">
              <a:defRPr sz="800" b="1">
                <a:solidFill>
                  <a:schemeClr val="tx1"/>
                </a:solidFill>
              </a:defRPr>
            </a:lvl1pPr>
          </a:lstStyle>
          <a:p>
            <a:fld id="{844C296D-B57D-C34D-923D-154E4CE5CC2A}" type="slidenum">
              <a:rPr lang="en-AU" smtClean="0"/>
              <a:pPr/>
              <a:t>‹#›</a:t>
            </a:fld>
            <a:endParaRPr lang="en-AU"/>
          </a:p>
        </p:txBody>
      </p:sp>
      <p:sp>
        <p:nvSpPr>
          <p:cNvPr id="2" name="Title Placeholder 1">
            <a:extLst>
              <a:ext uri="{FF2B5EF4-FFF2-40B4-BE49-F238E27FC236}">
                <a16:creationId xmlns:a16="http://schemas.microsoft.com/office/drawing/2014/main" id="{8917C572-D273-554F-A22C-C43DF0062390}"/>
              </a:ext>
            </a:extLst>
          </p:cNvPr>
          <p:cNvSpPr>
            <a:spLocks noGrp="1"/>
          </p:cNvSpPr>
          <p:nvPr>
            <p:ph type="title"/>
          </p:nvPr>
        </p:nvSpPr>
        <p:spPr>
          <a:xfrm>
            <a:off x="838200" y="643331"/>
            <a:ext cx="10515600" cy="741850"/>
          </a:xfrm>
          <a:prstGeom prst="rect">
            <a:avLst/>
          </a:prstGeom>
        </p:spPr>
        <p:txBody>
          <a:bodyPr vert="horz" lIns="0" tIns="0" rIns="0" bIns="0" rtlCol="0" anchor="t">
            <a:normAutofit/>
          </a:bodyPr>
          <a:lstStyle/>
          <a:p>
            <a:r>
              <a:rPr lang="en-US"/>
              <a:t>Click to edit Master title style</a:t>
            </a:r>
            <a:endParaRPr lang="en-AU" dirty="0"/>
          </a:p>
        </p:txBody>
      </p:sp>
    </p:spTree>
    <p:extLst>
      <p:ext uri="{BB962C8B-B14F-4D97-AF65-F5344CB8AC3E}">
        <p14:creationId xmlns:p14="http://schemas.microsoft.com/office/powerpoint/2010/main" val="22334736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900"/>
        </a:spcAft>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00000"/>
        </a:lnSpc>
        <a:spcBef>
          <a:spcPts val="0"/>
        </a:spcBef>
        <a:spcAft>
          <a:spcPts val="900"/>
        </a:spcAft>
        <a:buClr>
          <a:schemeClr val="accent1"/>
        </a:buClr>
        <a:buFont typeface="Arial" panose="020B0604020202020204" pitchFamily="34" charset="0"/>
        <a:buChar char="•"/>
        <a:defRPr sz="1200" kern="1200">
          <a:solidFill>
            <a:schemeClr val="tx1"/>
          </a:solidFill>
          <a:latin typeface="+mn-lt"/>
          <a:ea typeface="+mn-ea"/>
          <a:cs typeface="+mn-cs"/>
        </a:defRPr>
      </a:lvl2pPr>
      <a:lvl3pPr marL="360000" indent="-180000" algn="l" defTabSz="914400" rtl="0" eaLnBrk="1" latinLnBrk="0" hangingPunct="1">
        <a:lnSpc>
          <a:spcPct val="100000"/>
        </a:lnSpc>
        <a:spcBef>
          <a:spcPts val="0"/>
        </a:spcBef>
        <a:spcAft>
          <a:spcPts val="900"/>
        </a:spcAft>
        <a:buClr>
          <a:schemeClr val="accent1"/>
        </a:buClr>
        <a:buFont typeface="System Font Regular"/>
        <a:buChar char="–"/>
        <a:defRPr sz="1200" kern="1200">
          <a:solidFill>
            <a:schemeClr val="tx1"/>
          </a:solidFill>
          <a:latin typeface="+mn-lt"/>
          <a:ea typeface="+mn-ea"/>
          <a:cs typeface="+mn-cs"/>
        </a:defRPr>
      </a:lvl3pPr>
      <a:lvl4pPr marL="540000" indent="-180000" algn="l" defTabSz="914400" rtl="0" eaLnBrk="1" latinLnBrk="0" hangingPunct="1">
        <a:lnSpc>
          <a:spcPct val="100000"/>
        </a:lnSpc>
        <a:spcBef>
          <a:spcPts val="0"/>
        </a:spcBef>
        <a:spcAft>
          <a:spcPts val="900"/>
        </a:spcAft>
        <a:buClr>
          <a:schemeClr val="accent1"/>
        </a:buClr>
        <a:buFont typeface="System Font Regular"/>
        <a:buChar char="-"/>
        <a:defRPr sz="1200" kern="1200">
          <a:solidFill>
            <a:schemeClr val="tx1"/>
          </a:solidFill>
          <a:latin typeface="+mn-lt"/>
          <a:ea typeface="+mn-ea"/>
          <a:cs typeface="+mn-cs"/>
        </a:defRPr>
      </a:lvl4pPr>
      <a:lvl5pPr marL="720000" indent="-180000" algn="l" defTabSz="914400" rtl="0" eaLnBrk="1" latinLnBrk="0" hangingPunct="1">
        <a:lnSpc>
          <a:spcPct val="100000"/>
        </a:lnSpc>
        <a:spcBef>
          <a:spcPts val="0"/>
        </a:spcBef>
        <a:spcAft>
          <a:spcPts val="900"/>
        </a:spcAft>
        <a:buClr>
          <a:schemeClr val="accent1"/>
        </a:buClr>
        <a:buFont typeface=".PingFang TC Regular"/>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4FD9F4-B5BB-5A7B-82E2-533AF2E132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D59B631-97A6-FADC-3688-4C9D5F84A6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5A46DC3-7974-79ED-5169-A9A5346E28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1B7383E-8A47-41BF-9F09-1D6B90E7ED6B}" type="datetimeFigureOut">
              <a:rPr lang="en-AU" smtClean="0"/>
              <a:pPr/>
              <a:t>24/11/2023</a:t>
            </a:fld>
            <a:endParaRPr lang="en-AU" dirty="0"/>
          </a:p>
        </p:txBody>
      </p:sp>
      <p:sp>
        <p:nvSpPr>
          <p:cNvPr id="5" name="Footer Placeholder 4">
            <a:extLst>
              <a:ext uri="{FF2B5EF4-FFF2-40B4-BE49-F238E27FC236}">
                <a16:creationId xmlns:a16="http://schemas.microsoft.com/office/drawing/2014/main" id="{C9221C23-FC82-F2F8-49B0-0FCC81ADFE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en-US" dirty="0"/>
              <a:t>Australian Pipelines and Gas Association</a:t>
            </a:r>
            <a:endParaRPr lang="en-AU" dirty="0"/>
          </a:p>
        </p:txBody>
      </p:sp>
      <p:sp>
        <p:nvSpPr>
          <p:cNvPr id="6" name="Slide Number Placeholder 5">
            <a:extLst>
              <a:ext uri="{FF2B5EF4-FFF2-40B4-BE49-F238E27FC236}">
                <a16:creationId xmlns:a16="http://schemas.microsoft.com/office/drawing/2014/main" id="{253C6C1B-7F01-ABFB-4501-E5ED7E98FD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B9B96E30-3829-4CC9-BC82-58B52D3F5FAD}" type="slidenum">
              <a:rPr lang="en-AU" smtClean="0"/>
              <a:pPr/>
              <a:t>‹#›</a:t>
            </a:fld>
            <a:endParaRPr lang="en-AU" dirty="0"/>
          </a:p>
        </p:txBody>
      </p:sp>
    </p:spTree>
    <p:extLst>
      <p:ext uri="{BB962C8B-B14F-4D97-AF65-F5344CB8AC3E}">
        <p14:creationId xmlns:p14="http://schemas.microsoft.com/office/powerpoint/2010/main" val="1451081666"/>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7.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38.xml"/><Relationship Id="rId5" Type="http://schemas.openxmlformats.org/officeDocument/2006/relationships/image" Target="../media/image37.jpe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36.xml"/><Relationship Id="rId5" Type="http://schemas.openxmlformats.org/officeDocument/2006/relationships/image" Target="../media/image40.pn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4.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38.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38.xml"/><Relationship Id="rId5" Type="http://schemas.openxmlformats.org/officeDocument/2006/relationships/image" Target="../media/image45.jpe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4.svg"/><Relationship Id="rId4" Type="http://schemas.openxmlformats.org/officeDocument/2006/relationships/diagramLayout" Target="../diagrams/layout1.xml"/><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37.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5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D8035A-817F-25C2-B26A-878EF1C8EBCA}"/>
              </a:ext>
            </a:extLst>
          </p:cNvPr>
          <p:cNvSpPr>
            <a:spLocks noGrp="1"/>
          </p:cNvSpPr>
          <p:nvPr>
            <p:ph type="title"/>
          </p:nvPr>
        </p:nvSpPr>
        <p:spPr>
          <a:xfrm>
            <a:off x="1803898" y="950435"/>
            <a:ext cx="5555672" cy="480724"/>
          </a:xfrm>
        </p:spPr>
        <p:txBody>
          <a:bodyPr/>
          <a:lstStyle/>
          <a:p>
            <a:r>
              <a:rPr lang="en-US" dirty="0"/>
              <a:t>Scott Mitchell </a:t>
            </a:r>
            <a:endParaRPr lang="en-AU" dirty="0"/>
          </a:p>
        </p:txBody>
      </p:sp>
      <p:sp>
        <p:nvSpPr>
          <p:cNvPr id="6" name="Content Placeholder 5">
            <a:extLst>
              <a:ext uri="{FF2B5EF4-FFF2-40B4-BE49-F238E27FC236}">
                <a16:creationId xmlns:a16="http://schemas.microsoft.com/office/drawing/2014/main" id="{0F45207E-F9B1-B414-8148-B59565996C06}"/>
              </a:ext>
            </a:extLst>
          </p:cNvPr>
          <p:cNvSpPr>
            <a:spLocks noGrp="1"/>
          </p:cNvSpPr>
          <p:nvPr>
            <p:ph sz="half" idx="1"/>
          </p:nvPr>
        </p:nvSpPr>
        <p:spPr>
          <a:xfrm>
            <a:off x="5599611" y="950435"/>
            <a:ext cx="5789544" cy="5705868"/>
          </a:xfrm>
        </p:spPr>
        <p:txBody>
          <a:bodyPr>
            <a:noAutofit/>
          </a:bodyPr>
          <a:lstStyle/>
          <a:p>
            <a:pPr lvl="4" algn="just">
              <a:spcAft>
                <a:spcPts val="1200"/>
              </a:spcAft>
            </a:pPr>
            <a:r>
              <a:rPr lang="en-US" sz="1900" dirty="0"/>
              <a:t>Scott is an experienced engineering manager with a career based on natural gas transmission.  He has worked in every state and territory in Australia and has gained close first-hand experience with many of Australia’s major transmission pipelines.</a:t>
            </a:r>
          </a:p>
          <a:p>
            <a:pPr lvl="4" algn="just">
              <a:spcAft>
                <a:spcPts val="1200"/>
              </a:spcAft>
            </a:pPr>
            <a:r>
              <a:rPr lang="en-US" sz="1900" dirty="0"/>
              <a:t>Scott’s career highlights include being the package engineer for Australia’s first mega pipeline order from China for the QCLNG project. Also, Scott also took the role of commissioning engineer for all 11 of the APLNG transmission pipelines.</a:t>
            </a:r>
          </a:p>
          <a:p>
            <a:pPr lvl="4" algn="just">
              <a:spcAft>
                <a:spcPts val="1200"/>
              </a:spcAft>
            </a:pPr>
            <a:r>
              <a:rPr lang="en-US" sz="1900" dirty="0"/>
              <a:t>Scott now leads the Project Design team within APA’s Engineering and Planning (Operations).  His delight for the  technical detail is now matched by his enjoyment of developing a new tranche of engineering leaders.</a:t>
            </a:r>
          </a:p>
        </p:txBody>
      </p:sp>
      <p:sp>
        <p:nvSpPr>
          <p:cNvPr id="8" name="Title 4">
            <a:extLst>
              <a:ext uri="{FF2B5EF4-FFF2-40B4-BE49-F238E27FC236}">
                <a16:creationId xmlns:a16="http://schemas.microsoft.com/office/drawing/2014/main" id="{BB85B404-D34E-4AF3-4C7B-38900D1A2CFD}"/>
              </a:ext>
            </a:extLst>
          </p:cNvPr>
          <p:cNvSpPr txBox="1">
            <a:spLocks/>
          </p:cNvSpPr>
          <p:nvPr/>
        </p:nvSpPr>
        <p:spPr>
          <a:xfrm>
            <a:off x="1803898" y="1945710"/>
            <a:ext cx="3219958" cy="6407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Light" panose="020F0302020204030204"/>
                <a:ea typeface="+mj-ea"/>
                <a:cs typeface="+mj-cs"/>
              </a:rPr>
              <a:t>Team Lead Design (Operations)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Light" panose="020F0302020204030204"/>
                <a:ea typeface="+mj-ea"/>
                <a:cs typeface="+mj-cs"/>
              </a:rPr>
              <a:t>APA</a:t>
            </a:r>
            <a:endParaRPr kumimoji="0" lang="en-AU" sz="18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4" name="Picture 3" descr="A person with a beard and mustache smiling&#10;&#10;Description automatically generated">
            <a:extLst>
              <a:ext uri="{FF2B5EF4-FFF2-40B4-BE49-F238E27FC236}">
                <a16:creationId xmlns:a16="http://schemas.microsoft.com/office/drawing/2014/main" id="{473A80A6-7820-5D13-BC1F-0D884BCC30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898" y="3100997"/>
            <a:ext cx="3142827" cy="2998329"/>
          </a:xfrm>
          <a:prstGeom prst="rect">
            <a:avLst/>
          </a:prstGeom>
        </p:spPr>
      </p:pic>
    </p:spTree>
    <p:extLst>
      <p:ext uri="{BB962C8B-B14F-4D97-AF65-F5344CB8AC3E}">
        <p14:creationId xmlns:p14="http://schemas.microsoft.com/office/powerpoint/2010/main" val="3998834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800" y="644400"/>
            <a:ext cx="10515600" cy="741851"/>
          </a:xfrm>
        </p:spPr>
        <p:txBody>
          <a:bodyPr/>
          <a:lstStyle/>
          <a:p>
            <a:r>
              <a:rPr lang="en-AU" dirty="0"/>
              <a:t>Permanent HDD repair (7 weeks)</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C296D-B57D-C34D-923D-154E4CE5CC2A}" type="slidenum">
              <a:rPr kumimoji="0" lang="en-AU" sz="8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800" b="1"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3" name="Picture 12" descr="A picture containing grass, outdoor, sky&#10;&#10;Description automatically generated">
            <a:extLst>
              <a:ext uri="{FF2B5EF4-FFF2-40B4-BE49-F238E27FC236}">
                <a16:creationId xmlns:a16="http://schemas.microsoft.com/office/drawing/2014/main" id="{D44759EE-9315-4DEB-A21C-74CC6B5ECF7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38800" y="3761634"/>
            <a:ext cx="1870533" cy="2494043"/>
          </a:xfrm>
          <a:prstGeom prst="rect">
            <a:avLst/>
          </a:prstGeom>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3088149" y="3761634"/>
            <a:ext cx="6897537" cy="2486765"/>
          </a:xfrm>
          <a:prstGeom prst="rect">
            <a:avLst/>
          </a:prstGeom>
        </p:spPr>
      </p:pic>
      <p:pic>
        <p:nvPicPr>
          <p:cNvPr id="3" name="Picture 2"/>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838799" y="1281140"/>
            <a:ext cx="4465811" cy="2325660"/>
          </a:xfrm>
          <a:prstGeom prst="rect">
            <a:avLst/>
          </a:prstGeom>
        </p:spPr>
      </p:pic>
      <p:pic>
        <p:nvPicPr>
          <p:cNvPr id="4" name="Content Placeholder 16">
            <a:extLst>
              <a:ext uri="{FF2B5EF4-FFF2-40B4-BE49-F238E27FC236}">
                <a16:creationId xmlns:a16="http://schemas.microsoft.com/office/drawing/2014/main" id="{F0075A01-EEC3-3EAB-1207-1FFBB24F2057}"/>
              </a:ext>
            </a:extLst>
          </p:cNvPr>
          <p:cNvPicPr>
            <a:picLocks noGrp="1" noChangeAspect="1"/>
          </p:cNvPicPr>
          <p:nvPr>
            <p:ph idx="1"/>
          </p:nvPr>
        </p:nvPicPr>
        <p:blipFill>
          <a:blip r:embed="rId6" cstate="screen">
            <a:extLst>
              <a:ext uri="{28A0092B-C50C-407E-A947-70E740481C1C}">
                <a14:useLocalDpi xmlns:a14="http://schemas.microsoft.com/office/drawing/2010/main" val="0"/>
              </a:ext>
            </a:extLst>
          </a:blip>
          <a:stretch>
            <a:fillRect/>
          </a:stretch>
        </p:blipFill>
        <p:spPr>
          <a:xfrm>
            <a:off x="5852987" y="1188898"/>
            <a:ext cx="5997111" cy="2417902"/>
          </a:xfrm>
          <a:prstGeom prst="rect">
            <a:avLst/>
          </a:prstGeom>
        </p:spPr>
      </p:pic>
    </p:spTree>
    <p:extLst>
      <p:ext uri="{BB962C8B-B14F-4D97-AF65-F5344CB8AC3E}">
        <p14:creationId xmlns:p14="http://schemas.microsoft.com/office/powerpoint/2010/main" val="4231923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49" y="768351"/>
            <a:ext cx="8870090" cy="2660650"/>
          </a:xfrm>
        </p:spPr>
        <p:txBody>
          <a:bodyPr/>
          <a:lstStyle/>
          <a:p>
            <a:r>
              <a:rPr lang="en-AU" dirty="0"/>
              <a:t>Key Aspects of AS2885.3 (2022)</a:t>
            </a:r>
          </a:p>
        </p:txBody>
      </p:sp>
    </p:spTree>
    <p:extLst>
      <p:ext uri="{BB962C8B-B14F-4D97-AF65-F5344CB8AC3E}">
        <p14:creationId xmlns:p14="http://schemas.microsoft.com/office/powerpoint/2010/main" val="3105180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Clause 12 – Records Management</a:t>
            </a:r>
          </a:p>
        </p:txBody>
      </p:sp>
      <p:sp>
        <p:nvSpPr>
          <p:cNvPr id="3" name="Footer Placeholder 2"/>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000000"/>
                </a:solidFill>
                <a:effectLst/>
                <a:uLnTx/>
                <a:uFillTx/>
                <a:latin typeface="Arial" panose="020B0604020202020204"/>
                <a:ea typeface="+mn-ea"/>
                <a:cs typeface="+mn-cs"/>
              </a:rPr>
              <a:t>Presentation Title. Change by going to Insert &gt; Header and Footer…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C296D-B57D-C34D-923D-154E4CE5CC2A}" type="slidenum">
              <a:rPr kumimoji="0" lang="en-AU" sz="8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8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Text Placeholder 4"/>
          <p:cNvSpPr>
            <a:spLocks noGrp="1"/>
          </p:cNvSpPr>
          <p:nvPr>
            <p:ph type="body" sz="quarter" idx="12"/>
          </p:nvPr>
        </p:nvSpPr>
        <p:spPr/>
        <p:txBody>
          <a:bodyPr/>
          <a:lstStyle/>
          <a:p>
            <a:endParaRPr lang="en-AU"/>
          </a:p>
        </p:txBody>
      </p:sp>
      <p:pic>
        <p:nvPicPr>
          <p:cNvPr id="23" name="Content Placeholder 22" descr="A diagram of a machine&#10;&#10;Description automatically generated">
            <a:extLst>
              <a:ext uri="{FF2B5EF4-FFF2-40B4-BE49-F238E27FC236}">
                <a16:creationId xmlns:a16="http://schemas.microsoft.com/office/drawing/2014/main" id="{59131745-0098-FF3C-F50C-A538E97BF0FC}"/>
              </a:ext>
            </a:extLst>
          </p:cNvPr>
          <p:cNvPicPr>
            <a:picLocks noGrp="1" noChangeAspect="1"/>
          </p:cNvPicPr>
          <p:nvPr>
            <p:ph sz="quarter" idx="4"/>
          </p:nvPr>
        </p:nvPicPr>
        <p:blipFill>
          <a:blip r:embed="rId3" cstate="screen">
            <a:extLst>
              <a:ext uri="{28A0092B-C50C-407E-A947-70E740481C1C}">
                <a14:useLocalDpi xmlns:a14="http://schemas.microsoft.com/office/drawing/2010/main" val="0"/>
              </a:ext>
            </a:extLst>
          </a:blip>
          <a:stretch>
            <a:fillRect/>
          </a:stretch>
        </p:blipFill>
        <p:spPr>
          <a:xfrm>
            <a:off x="7169539" y="499754"/>
            <a:ext cx="3809483" cy="2671249"/>
          </a:xfrm>
        </p:spPr>
      </p:pic>
      <p:pic>
        <p:nvPicPr>
          <p:cNvPr id="25" name="Content Placeholder 24" descr="A blueprint of a diagram&#10;&#10;Description automatically generated">
            <a:extLst>
              <a:ext uri="{FF2B5EF4-FFF2-40B4-BE49-F238E27FC236}">
                <a16:creationId xmlns:a16="http://schemas.microsoft.com/office/drawing/2014/main" id="{01CBF70B-8EF6-22A1-1DBF-B9EC08DFDDCA}"/>
              </a:ext>
            </a:extLst>
          </p:cNvPr>
          <p:cNvPicPr>
            <a:picLocks noGrp="1" noChangeAspect="1"/>
          </p:cNvPicPr>
          <p:nvPr>
            <p:ph sz="quarter" idx="14"/>
          </p:nvPr>
        </p:nvPicPr>
        <p:blipFill>
          <a:blip r:embed="rId4" cstate="screen">
            <a:extLst>
              <a:ext uri="{28A0092B-C50C-407E-A947-70E740481C1C}">
                <a14:useLocalDpi xmlns:a14="http://schemas.microsoft.com/office/drawing/2010/main" val="0"/>
              </a:ext>
            </a:extLst>
          </a:blip>
          <a:stretch>
            <a:fillRect/>
          </a:stretch>
        </p:blipFill>
        <p:spPr>
          <a:xfrm>
            <a:off x="7168154" y="3361730"/>
            <a:ext cx="3794598" cy="2659658"/>
          </a:xfrm>
        </p:spPr>
      </p:pic>
      <p:pic>
        <p:nvPicPr>
          <p:cNvPr id="27" name="Picture 26">
            <a:extLst>
              <a:ext uri="{FF2B5EF4-FFF2-40B4-BE49-F238E27FC236}">
                <a16:creationId xmlns:a16="http://schemas.microsoft.com/office/drawing/2014/main" id="{6032B06D-82AA-0AEA-6565-F73BFAC0DDC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13526" y="1575908"/>
            <a:ext cx="6179850" cy="3966450"/>
          </a:xfrm>
          <a:prstGeom prst="rect">
            <a:avLst/>
          </a:prstGeom>
        </p:spPr>
      </p:pic>
    </p:spTree>
    <p:extLst>
      <p:ext uri="{BB962C8B-B14F-4D97-AF65-F5344CB8AC3E}">
        <p14:creationId xmlns:p14="http://schemas.microsoft.com/office/powerpoint/2010/main" val="2274427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Clause 11.4 - Communication</a:t>
            </a:r>
          </a:p>
        </p:txBody>
      </p:sp>
      <p:pic>
        <p:nvPicPr>
          <p:cNvPr id="16" name="Content Placeholder 15" descr="A person speaking to a group of people&#10;&#10;Description automatically generated">
            <a:extLst>
              <a:ext uri="{FF2B5EF4-FFF2-40B4-BE49-F238E27FC236}">
                <a16:creationId xmlns:a16="http://schemas.microsoft.com/office/drawing/2014/main" id="{B563548B-C1C2-C690-36C5-34E714762B46}"/>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1148166" y="1329174"/>
            <a:ext cx="3030229" cy="2250935"/>
          </a:xfrm>
        </p:spPr>
      </p:pic>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000000"/>
                </a:solidFill>
                <a:effectLst/>
                <a:uLnTx/>
                <a:uFillTx/>
                <a:latin typeface="Arial" panose="020B0604020202020204"/>
                <a:ea typeface="+mn-ea"/>
                <a:cs typeface="+mn-cs"/>
              </a:rPr>
              <a:t>Presentation Title. Change by going to Insert &gt; Header and Footer…</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C296D-B57D-C34D-923D-154E4CE5CC2A}" type="slidenum">
              <a:rPr kumimoji="0" lang="en-AU" sz="8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800" b="1"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4" name="Content Placeholder 13" descr="A group of people in matching jackets&#10;&#10;Description automatically generated">
            <a:extLst>
              <a:ext uri="{FF2B5EF4-FFF2-40B4-BE49-F238E27FC236}">
                <a16:creationId xmlns:a16="http://schemas.microsoft.com/office/drawing/2014/main" id="{36BA506C-D1A8-F421-C4FD-ECFE77112F2C}"/>
              </a:ext>
            </a:extLst>
          </p:cNvPr>
          <p:cNvPicPr>
            <a:picLocks noGrp="1" noChangeAspect="1"/>
          </p:cNvPicPr>
          <p:nvPr>
            <p:ph sz="quarter" idx="13"/>
          </p:nvPr>
        </p:nvPicPr>
        <p:blipFill>
          <a:blip r:embed="rId4" cstate="screen">
            <a:extLst>
              <a:ext uri="{28A0092B-C50C-407E-A947-70E740481C1C}">
                <a14:useLocalDpi xmlns:a14="http://schemas.microsoft.com/office/drawing/2010/main" val="0"/>
              </a:ext>
            </a:extLst>
          </a:blip>
          <a:stretch>
            <a:fillRect/>
          </a:stretch>
        </p:blipFill>
        <p:spPr>
          <a:xfrm>
            <a:off x="4577416" y="1575908"/>
            <a:ext cx="6666309" cy="3868278"/>
          </a:xfrm>
        </p:spPr>
      </p:pic>
      <p:pic>
        <p:nvPicPr>
          <p:cNvPr id="17" name="Content Placeholder 12">
            <a:extLst>
              <a:ext uri="{FF2B5EF4-FFF2-40B4-BE49-F238E27FC236}">
                <a16:creationId xmlns:a16="http://schemas.microsoft.com/office/drawing/2014/main" id="{3C12CAF9-626A-ED5D-AE3A-FC583757F35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60834" y="3796724"/>
            <a:ext cx="4143641" cy="2083984"/>
          </a:xfrm>
          <a:prstGeom prst="rect">
            <a:avLst/>
          </a:prstGeom>
        </p:spPr>
      </p:pic>
    </p:spTree>
    <p:extLst>
      <p:ext uri="{BB962C8B-B14F-4D97-AF65-F5344CB8AC3E}">
        <p14:creationId xmlns:p14="http://schemas.microsoft.com/office/powerpoint/2010/main" val="923885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ounded Rectangle 68"/>
          <p:cNvSpPr/>
          <p:nvPr/>
        </p:nvSpPr>
        <p:spPr>
          <a:xfrm>
            <a:off x="571421" y="1731267"/>
            <a:ext cx="10981853" cy="3454092"/>
          </a:xfrm>
          <a:prstGeom prst="roundRect">
            <a:avLst/>
          </a:prstGeom>
          <a:solidFill>
            <a:schemeClr val="accent5">
              <a:lumMod val="40000"/>
              <a:lumOff val="60000"/>
            </a:schemeClr>
          </a:solidFill>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cxnSp>
        <p:nvCxnSpPr>
          <p:cNvPr id="43" name="Straight Connector 42"/>
          <p:cNvCxnSpPr/>
          <p:nvPr/>
        </p:nvCxnSpPr>
        <p:spPr>
          <a:xfrm flipV="1">
            <a:off x="3541924" y="3532558"/>
            <a:ext cx="5622" cy="414578"/>
          </a:xfrm>
          <a:prstGeom prst="line">
            <a:avLst/>
          </a:prstGeom>
          <a:ln>
            <a:solidFill>
              <a:srgbClr val="005567"/>
            </a:solidFill>
          </a:ln>
        </p:spPr>
        <p:style>
          <a:lnRef idx="3">
            <a:schemeClr val="accent4"/>
          </a:lnRef>
          <a:fillRef idx="0">
            <a:schemeClr val="accent4"/>
          </a:fillRef>
          <a:effectRef idx="2">
            <a:schemeClr val="accent4"/>
          </a:effectRef>
          <a:fontRef idx="minor">
            <a:schemeClr val="tx1"/>
          </a:fontRef>
        </p:style>
      </p:cxnSp>
      <p:cxnSp>
        <p:nvCxnSpPr>
          <p:cNvPr id="27" name="Straight Connector 26"/>
          <p:cNvCxnSpPr/>
          <p:nvPr/>
        </p:nvCxnSpPr>
        <p:spPr>
          <a:xfrm flipV="1">
            <a:off x="7238300" y="3504346"/>
            <a:ext cx="0" cy="477773"/>
          </a:xfrm>
          <a:prstGeom prst="line">
            <a:avLst/>
          </a:prstGeom>
          <a:ln>
            <a:solidFill>
              <a:srgbClr val="0070C0"/>
            </a:solidFill>
          </a:ln>
        </p:spPr>
        <p:style>
          <a:lnRef idx="3">
            <a:schemeClr val="accent4"/>
          </a:lnRef>
          <a:fillRef idx="0">
            <a:schemeClr val="accent4"/>
          </a:fillRef>
          <a:effectRef idx="2">
            <a:schemeClr val="accent4"/>
          </a:effectRef>
          <a:fontRef idx="minor">
            <a:schemeClr val="tx1"/>
          </a:fontRef>
        </p:style>
      </p:cxnSp>
      <p:cxnSp>
        <p:nvCxnSpPr>
          <p:cNvPr id="24" name="Straight Connector 23"/>
          <p:cNvCxnSpPr/>
          <p:nvPr/>
        </p:nvCxnSpPr>
        <p:spPr>
          <a:xfrm flipV="1">
            <a:off x="4628176" y="3509293"/>
            <a:ext cx="0" cy="375814"/>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0" name="Straight Connector 19"/>
          <p:cNvCxnSpPr/>
          <p:nvPr/>
        </p:nvCxnSpPr>
        <p:spPr>
          <a:xfrm flipV="1">
            <a:off x="2376846" y="3532558"/>
            <a:ext cx="0" cy="375814"/>
          </a:xfrm>
          <a:prstGeom prst="line">
            <a:avLst/>
          </a:prstGeom>
          <a:ln/>
        </p:spPr>
        <p:style>
          <a:lnRef idx="3">
            <a:schemeClr val="accent4"/>
          </a:lnRef>
          <a:fillRef idx="0">
            <a:schemeClr val="accent4"/>
          </a:fillRef>
          <a:effectRef idx="2">
            <a:schemeClr val="accent4"/>
          </a:effectRef>
          <a:fontRef idx="minor">
            <a:schemeClr val="tx1"/>
          </a:fontRef>
        </p:style>
      </p:cxnSp>
      <p:sp>
        <p:nvSpPr>
          <p:cNvPr id="13" name="Right Arrow 12"/>
          <p:cNvSpPr/>
          <p:nvPr/>
        </p:nvSpPr>
        <p:spPr>
          <a:xfrm>
            <a:off x="8413397" y="3714417"/>
            <a:ext cx="2860974" cy="666427"/>
          </a:xfrm>
          <a:prstGeom prst="rightArrow">
            <a:avLst/>
          </a:prstGeom>
          <a:solidFill>
            <a:srgbClr val="658FED"/>
          </a:solidFill>
          <a:effectLst>
            <a:outerShdw blurRad="50800" dist="38100" dir="2700000" algn="tl" rotWithShape="0">
              <a:prstClr val="black">
                <a:alpha val="40000"/>
              </a:prstClr>
            </a:outerShdw>
          </a:effectLst>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sp>
        <p:nvSpPr>
          <p:cNvPr id="12" name="Right Arrow 11"/>
          <p:cNvSpPr/>
          <p:nvPr/>
        </p:nvSpPr>
        <p:spPr>
          <a:xfrm>
            <a:off x="4908443" y="3718265"/>
            <a:ext cx="3764364" cy="666427"/>
          </a:xfrm>
          <a:prstGeom prst="rightArrow">
            <a:avLst/>
          </a:prstGeom>
          <a:solidFill>
            <a:srgbClr val="C27CDE"/>
          </a:solidFill>
          <a:effectLst>
            <a:outerShdw blurRad="50800" dist="38100" dir="2700000" algn="tl" rotWithShape="0">
              <a:prstClr val="black">
                <a:alpha val="40000"/>
              </a:prstClr>
            </a:outerShdw>
          </a:effectLst>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sp>
        <p:nvSpPr>
          <p:cNvPr id="9" name="Title 8">
            <a:extLst>
              <a:ext uri="{FF2B5EF4-FFF2-40B4-BE49-F238E27FC236}">
                <a16:creationId xmlns:a16="http://schemas.microsoft.com/office/drawing/2014/main" id="{33B0BB20-BEDF-E14A-8104-52D7F69D951F}"/>
              </a:ext>
            </a:extLst>
          </p:cNvPr>
          <p:cNvSpPr>
            <a:spLocks noGrp="1"/>
          </p:cNvSpPr>
          <p:nvPr>
            <p:ph type="title"/>
          </p:nvPr>
        </p:nvSpPr>
        <p:spPr>
          <a:xfrm>
            <a:off x="838200" y="643331"/>
            <a:ext cx="10515600" cy="741850"/>
          </a:xfrm>
        </p:spPr>
        <p:txBody>
          <a:bodyPr/>
          <a:lstStyle/>
          <a:p>
            <a:r>
              <a:rPr lang="en-US" dirty="0"/>
              <a:t>Clause 9.4 Defect Repairs</a:t>
            </a:r>
            <a:endParaRPr lang="en-AU" dirty="0"/>
          </a:p>
        </p:txBody>
      </p:sp>
      <p:sp>
        <p:nvSpPr>
          <p:cNvPr id="5" name="Slide Number Placeholder 4">
            <a:extLst>
              <a:ext uri="{FF2B5EF4-FFF2-40B4-BE49-F238E27FC236}">
                <a16:creationId xmlns:a16="http://schemas.microsoft.com/office/drawing/2014/main" id="{CB1D5931-CBC2-4741-962E-876082779FAF}"/>
              </a:ext>
            </a:extLst>
          </p:cNvPr>
          <p:cNvSpPr>
            <a:spLocks noGrp="1"/>
          </p:cNvSpPr>
          <p:nvPr>
            <p:ph type="sldNum" sz="quarter" idx="11"/>
          </p:nvPr>
        </p:nvSpPr>
        <p:spPr>
          <a:xfrm>
            <a:off x="10769600" y="6516914"/>
            <a:ext cx="584200" cy="20456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C296D-B57D-C34D-923D-154E4CE5CC2A}" type="slidenum">
              <a:rPr kumimoji="0" lang="en-AU" sz="8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8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Footer Placeholder 6">
            <a:extLst>
              <a:ext uri="{FF2B5EF4-FFF2-40B4-BE49-F238E27FC236}">
                <a16:creationId xmlns:a16="http://schemas.microsoft.com/office/drawing/2014/main" id="{977F3620-DA5C-8E4F-8F02-846BCB64264C}"/>
              </a:ext>
            </a:extLst>
          </p:cNvPr>
          <p:cNvSpPr>
            <a:spLocks noGrp="1"/>
          </p:cNvSpPr>
          <p:nvPr>
            <p:ph type="ftr" sz="quarter" idx="10"/>
          </p:nvPr>
        </p:nvSpPr>
        <p:spPr>
          <a:xfrm>
            <a:off x="1769600" y="6516914"/>
            <a:ext cx="9000000" cy="20456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000000"/>
                </a:solidFill>
                <a:effectLst/>
                <a:uLnTx/>
                <a:uFillTx/>
                <a:latin typeface="Arial" panose="020B0604020202020204"/>
                <a:ea typeface="+mn-ea"/>
                <a:cs typeface="+mn-cs"/>
              </a:rPr>
              <a:t>YLP Emergency Repair: Managing Risks &amp; Hazards</a:t>
            </a:r>
            <a:endParaRPr kumimoji="0" lang="en-AU" sz="7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 name="Right Arrow 10"/>
          <p:cNvSpPr/>
          <p:nvPr/>
        </p:nvSpPr>
        <p:spPr>
          <a:xfrm>
            <a:off x="1013988" y="3718266"/>
            <a:ext cx="4228202" cy="666427"/>
          </a:xfrm>
          <a:prstGeom prst="rightArrow">
            <a:avLst/>
          </a:prstGeom>
          <a:solidFill>
            <a:schemeClr val="accent5">
              <a:lumMod val="75000"/>
            </a:schemeClr>
          </a:solidFill>
          <a:effectLst>
            <a:outerShdw blurRad="50800" dist="38100" dir="2700000" algn="tl" rotWithShape="0">
              <a:prstClr val="black">
                <a:alpha val="40000"/>
              </a:prstClr>
            </a:outerShdw>
          </a:effectLst>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sp>
        <p:nvSpPr>
          <p:cNvPr id="14" name="TextBox 13"/>
          <p:cNvSpPr txBox="1"/>
          <p:nvPr/>
        </p:nvSpPr>
        <p:spPr>
          <a:xfrm>
            <a:off x="1792153" y="3904271"/>
            <a:ext cx="2138767" cy="28671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DESIGN</a:t>
            </a:r>
            <a:endParaRPr kumimoji="0" lang="en-AU"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5714889" y="3907656"/>
            <a:ext cx="2138767" cy="28671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CONSTRUCTION</a:t>
            </a:r>
            <a:endParaRPr kumimoji="0" lang="en-AU"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TextBox 15"/>
          <p:cNvSpPr txBox="1"/>
          <p:nvPr/>
        </p:nvSpPr>
        <p:spPr>
          <a:xfrm>
            <a:off x="8707987" y="3902213"/>
            <a:ext cx="2138767" cy="28671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COMMISSIONING</a:t>
            </a:r>
            <a:endParaRPr kumimoji="0" lang="en-AU"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TextBox 16"/>
          <p:cNvSpPr txBox="1"/>
          <p:nvPr/>
        </p:nvSpPr>
        <p:spPr>
          <a:xfrm>
            <a:off x="1671674" y="3092766"/>
            <a:ext cx="1410345" cy="60443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3A605A"/>
                </a:solidFill>
                <a:effectLst/>
                <a:uLnTx/>
                <a:uFillTx/>
                <a:latin typeface="Arial" panose="020B0604020202020204" pitchFamily="34" charset="0"/>
                <a:ea typeface="+mn-ea"/>
                <a:cs typeface="Arial" panose="020B0604020202020204" pitchFamily="34" charset="0"/>
              </a:rPr>
              <a:t>Project Risk Assessment</a:t>
            </a:r>
          </a:p>
        </p:txBody>
      </p:sp>
      <p:sp>
        <p:nvSpPr>
          <p:cNvPr id="18" name="TextBox 17"/>
          <p:cNvSpPr txBox="1"/>
          <p:nvPr/>
        </p:nvSpPr>
        <p:spPr>
          <a:xfrm>
            <a:off x="3912935" y="3086618"/>
            <a:ext cx="1410345" cy="604434"/>
          </a:xfrm>
          <a:prstGeom prst="rect">
            <a:avLst/>
          </a:prstGeom>
          <a:noFill/>
        </p:spPr>
        <p:txBody>
          <a:bodyPr wrap="square" lIns="0" tIns="0" rIns="0" bIns="0" rtlCol="0">
            <a:noAutofit/>
          </a:bodyPr>
          <a:lstStyle>
            <a:defPPr>
              <a:defRPr lang="en-US"/>
            </a:defPPr>
            <a:lvl1pPr algn="ctr">
              <a:defRPr sz="1200" b="1">
                <a:solidFill>
                  <a:srgbClr val="50867D"/>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3A605A"/>
                </a:solidFill>
                <a:effectLst/>
                <a:uLnTx/>
                <a:uFillTx/>
                <a:latin typeface="Arial" panose="020B0604020202020204" pitchFamily="34" charset="0"/>
                <a:ea typeface="+mn-ea"/>
                <a:cs typeface="Arial" panose="020B0604020202020204" pitchFamily="34" charset="0"/>
              </a:rPr>
              <a:t>Construction HAZID</a:t>
            </a:r>
          </a:p>
        </p:txBody>
      </p:sp>
      <p:sp>
        <p:nvSpPr>
          <p:cNvPr id="28" name="TextBox 27"/>
          <p:cNvSpPr txBox="1"/>
          <p:nvPr/>
        </p:nvSpPr>
        <p:spPr>
          <a:xfrm>
            <a:off x="6533128" y="3080806"/>
            <a:ext cx="1410345" cy="500994"/>
          </a:xfrm>
          <a:prstGeom prst="rect">
            <a:avLst/>
          </a:prstGeom>
          <a:noFill/>
        </p:spPr>
        <p:txBody>
          <a:bodyPr wrap="square" lIns="0" tIns="0" rIns="0" bIns="0" rtlCol="0">
            <a:noAutofit/>
          </a:bodyPr>
          <a:lstStyle>
            <a:defPPr>
              <a:defRPr lang="en-US"/>
            </a:defPPr>
            <a:lvl1pPr algn="ctr">
              <a:defRPr sz="1200" b="1">
                <a:solidFill>
                  <a:srgbClr val="50867D"/>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Commissioning HAZID</a:t>
            </a:r>
          </a:p>
        </p:txBody>
      </p:sp>
      <p:sp>
        <p:nvSpPr>
          <p:cNvPr id="44" name="TextBox 43"/>
          <p:cNvSpPr txBox="1"/>
          <p:nvPr/>
        </p:nvSpPr>
        <p:spPr>
          <a:xfrm>
            <a:off x="2837660" y="3281716"/>
            <a:ext cx="1410345" cy="260316"/>
          </a:xfrm>
          <a:prstGeom prst="rect">
            <a:avLst/>
          </a:prstGeom>
          <a:noFill/>
        </p:spPr>
        <p:txBody>
          <a:bodyPr wrap="square" lIns="0" tIns="0" rIns="0" bIns="0" rtlCol="0">
            <a:noAutofit/>
          </a:bodyPr>
          <a:lstStyle>
            <a:defPPr>
              <a:defRPr lang="en-US"/>
            </a:defPPr>
            <a:lvl1pPr algn="ctr">
              <a:defRPr sz="1200" b="1">
                <a:solidFill>
                  <a:srgbClr val="50867D"/>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3A605A"/>
                </a:solidFill>
                <a:effectLst/>
                <a:uLnTx/>
                <a:uFillTx/>
                <a:latin typeface="Arial" panose="020B0604020202020204" pitchFamily="34" charset="0"/>
                <a:ea typeface="+mn-ea"/>
                <a:cs typeface="Arial" panose="020B0604020202020204" pitchFamily="34" charset="0"/>
              </a:rPr>
              <a:t>AS2885 SMS</a:t>
            </a:r>
          </a:p>
        </p:txBody>
      </p:sp>
      <p:sp>
        <p:nvSpPr>
          <p:cNvPr id="68" name="TextBox 67"/>
          <p:cNvSpPr txBox="1"/>
          <p:nvPr/>
        </p:nvSpPr>
        <p:spPr>
          <a:xfrm>
            <a:off x="4599049" y="2133404"/>
            <a:ext cx="2926596" cy="570369"/>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C8102E"/>
                </a:solidFill>
                <a:effectLst/>
                <a:uLnTx/>
                <a:uFillTx/>
                <a:latin typeface="Arial" panose="020B0604020202020204" pitchFamily="34" charset="0"/>
                <a:ea typeface="+mn-ea"/>
                <a:cs typeface="Arial" panose="020B0604020202020204" pitchFamily="34" charset="0"/>
              </a:rPr>
              <a:t>EXPECTATION</a:t>
            </a:r>
            <a:endParaRPr kumimoji="0" lang="en-AU" sz="1200" b="1" i="0" u="none" strike="noStrike" kern="1200" cap="none" spc="0" normalizeH="0" baseline="0" noProof="0" dirty="0">
              <a:ln>
                <a:noFill/>
              </a:ln>
              <a:solidFill>
                <a:srgbClr val="C8102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4072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543208" y="1327854"/>
            <a:ext cx="11253457" cy="4996746"/>
          </a:xfrm>
          <a:prstGeom prst="roundRect">
            <a:avLst/>
          </a:prstGeom>
          <a:solidFill>
            <a:schemeClr val="accent5">
              <a:lumMod val="40000"/>
              <a:lumOff val="60000"/>
            </a:schemeClr>
          </a:solidFill>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cxnSp>
        <p:nvCxnSpPr>
          <p:cNvPr id="3" name="Straight Connector 2">
            <a:extLst>
              <a:ext uri="{FF2B5EF4-FFF2-40B4-BE49-F238E27FC236}">
                <a16:creationId xmlns:a16="http://schemas.microsoft.com/office/drawing/2014/main" id="{CC48592E-04BB-FD43-9480-BD255AA591F7}"/>
              </a:ext>
            </a:extLst>
          </p:cNvPr>
          <p:cNvCxnSpPr>
            <a:cxnSpLocks/>
          </p:cNvCxnSpPr>
          <p:nvPr/>
        </p:nvCxnSpPr>
        <p:spPr>
          <a:xfrm flipV="1">
            <a:off x="4193539" y="2630725"/>
            <a:ext cx="0" cy="563632"/>
          </a:xfrm>
          <a:prstGeom prst="line">
            <a:avLst/>
          </a:prstGeom>
          <a:ln>
            <a:solidFill>
              <a:srgbClr val="7030A0"/>
            </a:solidFill>
          </a:ln>
        </p:spPr>
        <p:style>
          <a:lnRef idx="3">
            <a:schemeClr val="accent4"/>
          </a:lnRef>
          <a:fillRef idx="0">
            <a:schemeClr val="accent4"/>
          </a:fillRef>
          <a:effectRef idx="2">
            <a:schemeClr val="accent4"/>
          </a:effectRef>
          <a:fontRef idx="minor">
            <a:schemeClr val="tx1"/>
          </a:fontRef>
        </p:style>
      </p:cxnSp>
      <p:sp>
        <p:nvSpPr>
          <p:cNvPr id="77" name="Right Arrow 34">
            <a:extLst>
              <a:ext uri="{FF2B5EF4-FFF2-40B4-BE49-F238E27FC236}">
                <a16:creationId xmlns:a16="http://schemas.microsoft.com/office/drawing/2014/main" id="{5199249F-FBBB-0BC2-2304-C122903F2359}"/>
              </a:ext>
            </a:extLst>
          </p:cNvPr>
          <p:cNvSpPr/>
          <p:nvPr/>
        </p:nvSpPr>
        <p:spPr>
          <a:xfrm>
            <a:off x="9023123" y="5257433"/>
            <a:ext cx="2325121" cy="666427"/>
          </a:xfrm>
          <a:prstGeom prst="rightArrow">
            <a:avLst/>
          </a:prstGeom>
          <a:solidFill>
            <a:srgbClr val="FF9966"/>
          </a:solidFill>
          <a:effectLst>
            <a:outerShdw blurRad="50800" dist="38100" dir="2700000" algn="tl" rotWithShape="0">
              <a:prstClr val="black">
                <a:alpha val="40000"/>
              </a:prstClr>
            </a:outerShdw>
          </a:effectLst>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cxnSp>
        <p:nvCxnSpPr>
          <p:cNvPr id="57" name="Straight Connector 56"/>
          <p:cNvCxnSpPr>
            <a:cxnSpLocks/>
          </p:cNvCxnSpPr>
          <p:nvPr/>
        </p:nvCxnSpPr>
        <p:spPr>
          <a:xfrm flipV="1">
            <a:off x="7237645" y="2568618"/>
            <a:ext cx="0" cy="860382"/>
          </a:xfrm>
          <a:prstGeom prst="line">
            <a:avLst/>
          </a:prstGeom>
          <a:ln>
            <a:solidFill>
              <a:srgbClr val="7030A0"/>
            </a:solidFill>
          </a:ln>
        </p:spPr>
        <p:style>
          <a:lnRef idx="3">
            <a:schemeClr val="accent4"/>
          </a:lnRef>
          <a:fillRef idx="0">
            <a:schemeClr val="accent4"/>
          </a:fillRef>
          <a:effectRef idx="2">
            <a:schemeClr val="accent4"/>
          </a:effectRef>
          <a:fontRef idx="minor">
            <a:schemeClr val="tx1"/>
          </a:fontRef>
        </p:style>
      </p:cxnSp>
      <p:cxnSp>
        <p:nvCxnSpPr>
          <p:cNvPr id="10" name="Straight Connector 9">
            <a:extLst>
              <a:ext uri="{FF2B5EF4-FFF2-40B4-BE49-F238E27FC236}">
                <a16:creationId xmlns:a16="http://schemas.microsoft.com/office/drawing/2014/main" id="{0DC8938B-B528-1C34-21AA-D014AA408EC3}"/>
              </a:ext>
            </a:extLst>
          </p:cNvPr>
          <p:cNvCxnSpPr>
            <a:cxnSpLocks/>
          </p:cNvCxnSpPr>
          <p:nvPr/>
        </p:nvCxnSpPr>
        <p:spPr>
          <a:xfrm flipV="1">
            <a:off x="2799670" y="2520553"/>
            <a:ext cx="0" cy="563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53" name="Straight Connector 52"/>
          <p:cNvCxnSpPr>
            <a:cxnSpLocks/>
          </p:cNvCxnSpPr>
          <p:nvPr/>
        </p:nvCxnSpPr>
        <p:spPr>
          <a:xfrm flipV="1">
            <a:off x="6332849" y="2894695"/>
            <a:ext cx="0" cy="523138"/>
          </a:xfrm>
          <a:prstGeom prst="line">
            <a:avLst/>
          </a:prstGeom>
          <a:ln>
            <a:solidFill>
              <a:srgbClr val="7030A0"/>
            </a:solidFill>
          </a:ln>
        </p:spPr>
        <p:style>
          <a:lnRef idx="3">
            <a:schemeClr val="accent4"/>
          </a:lnRef>
          <a:fillRef idx="0">
            <a:schemeClr val="accent4"/>
          </a:fillRef>
          <a:effectRef idx="2">
            <a:schemeClr val="accent4"/>
          </a:effectRef>
          <a:fontRef idx="minor">
            <a:schemeClr val="tx1"/>
          </a:fontRef>
        </p:style>
      </p:cxnSp>
      <p:sp>
        <p:nvSpPr>
          <p:cNvPr id="9" name="Title 8">
            <a:extLst>
              <a:ext uri="{FF2B5EF4-FFF2-40B4-BE49-F238E27FC236}">
                <a16:creationId xmlns:a16="http://schemas.microsoft.com/office/drawing/2014/main" id="{33B0BB20-BEDF-E14A-8104-52D7F69D951F}"/>
              </a:ext>
            </a:extLst>
          </p:cNvPr>
          <p:cNvSpPr>
            <a:spLocks noGrp="1"/>
          </p:cNvSpPr>
          <p:nvPr>
            <p:ph type="title"/>
          </p:nvPr>
        </p:nvSpPr>
        <p:spPr>
          <a:xfrm>
            <a:off x="838200" y="643331"/>
            <a:ext cx="10515600" cy="741850"/>
          </a:xfrm>
        </p:spPr>
        <p:txBody>
          <a:bodyPr/>
          <a:lstStyle/>
          <a:p>
            <a:r>
              <a:rPr lang="en-US" dirty="0"/>
              <a:t>Clause 9.4 Defect Repairs</a:t>
            </a:r>
            <a:endParaRPr lang="en-AU" dirty="0"/>
          </a:p>
        </p:txBody>
      </p:sp>
      <p:sp>
        <p:nvSpPr>
          <p:cNvPr id="5" name="Slide Number Placeholder 4">
            <a:extLst>
              <a:ext uri="{FF2B5EF4-FFF2-40B4-BE49-F238E27FC236}">
                <a16:creationId xmlns:a16="http://schemas.microsoft.com/office/drawing/2014/main" id="{CB1D5931-CBC2-4741-962E-876082779FAF}"/>
              </a:ext>
            </a:extLst>
          </p:cNvPr>
          <p:cNvSpPr>
            <a:spLocks noGrp="1"/>
          </p:cNvSpPr>
          <p:nvPr>
            <p:ph type="sldNum" sz="quarter" idx="11"/>
          </p:nvPr>
        </p:nvSpPr>
        <p:spPr>
          <a:xfrm>
            <a:off x="10769600" y="6516914"/>
            <a:ext cx="584200" cy="20456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C296D-B57D-C34D-923D-154E4CE5CC2A}" type="slidenum">
              <a:rPr kumimoji="0" lang="en-AU" sz="8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8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Footer Placeholder 6">
            <a:extLst>
              <a:ext uri="{FF2B5EF4-FFF2-40B4-BE49-F238E27FC236}">
                <a16:creationId xmlns:a16="http://schemas.microsoft.com/office/drawing/2014/main" id="{977F3620-DA5C-8E4F-8F02-846BCB64264C}"/>
              </a:ext>
            </a:extLst>
          </p:cNvPr>
          <p:cNvSpPr>
            <a:spLocks noGrp="1"/>
          </p:cNvSpPr>
          <p:nvPr>
            <p:ph type="ftr" sz="quarter" idx="10"/>
          </p:nvPr>
        </p:nvSpPr>
        <p:spPr>
          <a:xfrm>
            <a:off x="1769600" y="6516914"/>
            <a:ext cx="9000000" cy="20456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000000"/>
                </a:solidFill>
                <a:effectLst/>
                <a:uLnTx/>
                <a:uFillTx/>
                <a:latin typeface="Arial" panose="020B0604020202020204"/>
                <a:ea typeface="+mn-ea"/>
                <a:cs typeface="+mn-cs"/>
              </a:rPr>
              <a:t>YLP Emergency Repair: Managing Risks &amp; Hazards</a:t>
            </a:r>
            <a:endParaRPr kumimoji="0" lang="en-AU" sz="7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29" name="Straight Connector 28"/>
          <p:cNvCxnSpPr>
            <a:cxnSpLocks/>
          </p:cNvCxnSpPr>
          <p:nvPr/>
        </p:nvCxnSpPr>
        <p:spPr>
          <a:xfrm flipH="1" flipV="1">
            <a:off x="8883266" y="3033303"/>
            <a:ext cx="12621" cy="545370"/>
          </a:xfrm>
          <a:prstGeom prst="line">
            <a:avLst/>
          </a:prstGeom>
          <a:ln>
            <a:solidFill>
              <a:srgbClr val="0070C0"/>
            </a:solidFill>
          </a:ln>
        </p:spPr>
        <p:style>
          <a:lnRef idx="3">
            <a:schemeClr val="accent4"/>
          </a:lnRef>
          <a:fillRef idx="0">
            <a:schemeClr val="accent4"/>
          </a:fillRef>
          <a:effectRef idx="2">
            <a:schemeClr val="accent4"/>
          </a:effectRef>
          <a:fontRef idx="minor">
            <a:schemeClr val="tx1"/>
          </a:fontRef>
        </p:style>
      </p:cxnSp>
      <p:cxnSp>
        <p:nvCxnSpPr>
          <p:cNvPr id="31" name="Straight Connector 30"/>
          <p:cNvCxnSpPr/>
          <p:nvPr/>
        </p:nvCxnSpPr>
        <p:spPr>
          <a:xfrm flipV="1">
            <a:off x="5378775" y="2719389"/>
            <a:ext cx="0" cy="515417"/>
          </a:xfrm>
          <a:prstGeom prst="line">
            <a:avLst/>
          </a:prstGeom>
          <a:ln>
            <a:solidFill>
              <a:srgbClr val="7030A0"/>
            </a:solidFill>
          </a:ln>
        </p:spPr>
        <p:style>
          <a:lnRef idx="3">
            <a:schemeClr val="accent4"/>
          </a:lnRef>
          <a:fillRef idx="0">
            <a:schemeClr val="accent4"/>
          </a:fillRef>
          <a:effectRef idx="2">
            <a:schemeClr val="accent4"/>
          </a:effectRef>
          <a:fontRef idx="minor">
            <a:schemeClr val="tx1"/>
          </a:fontRef>
        </p:style>
      </p:cxnSp>
      <p:cxnSp>
        <p:nvCxnSpPr>
          <p:cNvPr id="32" name="Straight Connector 31"/>
          <p:cNvCxnSpPr/>
          <p:nvPr/>
        </p:nvCxnSpPr>
        <p:spPr>
          <a:xfrm flipV="1">
            <a:off x="1611095" y="2682318"/>
            <a:ext cx="0" cy="375814"/>
          </a:xfrm>
          <a:prstGeom prst="line">
            <a:avLst/>
          </a:prstGeom>
          <a:ln/>
        </p:spPr>
        <p:style>
          <a:lnRef idx="3">
            <a:schemeClr val="accent4"/>
          </a:lnRef>
          <a:fillRef idx="0">
            <a:schemeClr val="accent4"/>
          </a:fillRef>
          <a:effectRef idx="2">
            <a:schemeClr val="accent4"/>
          </a:effectRef>
          <a:fontRef idx="minor">
            <a:schemeClr val="tx1"/>
          </a:fontRef>
        </p:style>
      </p:cxnSp>
      <p:sp>
        <p:nvSpPr>
          <p:cNvPr id="33" name="Right Arrow 32"/>
          <p:cNvSpPr/>
          <p:nvPr/>
        </p:nvSpPr>
        <p:spPr>
          <a:xfrm>
            <a:off x="7463806" y="3402576"/>
            <a:ext cx="3771869" cy="666427"/>
          </a:xfrm>
          <a:prstGeom prst="rightArrow">
            <a:avLst/>
          </a:prstGeom>
          <a:solidFill>
            <a:srgbClr val="658FED"/>
          </a:solidFill>
          <a:effectLst>
            <a:outerShdw blurRad="50800" dist="38100" dir="2700000" algn="tl" rotWithShape="0">
              <a:prstClr val="black">
                <a:alpha val="40000"/>
              </a:prstClr>
            </a:outerShdw>
          </a:effectLst>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sp>
        <p:nvSpPr>
          <p:cNvPr id="35" name="Right Arrow 34"/>
          <p:cNvSpPr/>
          <p:nvPr/>
        </p:nvSpPr>
        <p:spPr>
          <a:xfrm>
            <a:off x="1049293" y="2870565"/>
            <a:ext cx="5327766" cy="666427"/>
          </a:xfrm>
          <a:prstGeom prst="rightArrow">
            <a:avLst/>
          </a:prstGeom>
          <a:solidFill>
            <a:schemeClr val="accent5">
              <a:lumMod val="75000"/>
            </a:schemeClr>
          </a:solidFill>
          <a:effectLst>
            <a:outerShdw blurRad="50800" dist="38100" dir="2700000" algn="tl" rotWithShape="0">
              <a:prstClr val="black">
                <a:alpha val="40000"/>
              </a:prstClr>
            </a:outerShdw>
          </a:effectLst>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sp>
        <p:nvSpPr>
          <p:cNvPr id="34" name="Right Arrow 33"/>
          <p:cNvSpPr/>
          <p:nvPr/>
        </p:nvSpPr>
        <p:spPr>
          <a:xfrm>
            <a:off x="3684279" y="3242104"/>
            <a:ext cx="4108884" cy="666427"/>
          </a:xfrm>
          <a:prstGeom prst="rightArrow">
            <a:avLst/>
          </a:prstGeom>
          <a:solidFill>
            <a:srgbClr val="C27CDE"/>
          </a:solidFill>
          <a:effectLst>
            <a:outerShdw blurRad="50800" dist="38100" dir="2700000" algn="tl" rotWithShape="0">
              <a:prstClr val="black">
                <a:alpha val="40000"/>
              </a:prstClr>
            </a:outerShdw>
          </a:effectLst>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sp>
        <p:nvSpPr>
          <p:cNvPr id="36" name="TextBox 35"/>
          <p:cNvSpPr txBox="1"/>
          <p:nvPr/>
        </p:nvSpPr>
        <p:spPr>
          <a:xfrm>
            <a:off x="2452027" y="3081632"/>
            <a:ext cx="2138767" cy="28671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TEMP DESIGN</a:t>
            </a:r>
            <a:endParaRPr kumimoji="0" lang="en-AU"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7" name="TextBox 36"/>
          <p:cNvSpPr txBox="1"/>
          <p:nvPr/>
        </p:nvSpPr>
        <p:spPr>
          <a:xfrm>
            <a:off x="4463384" y="3417833"/>
            <a:ext cx="2862658" cy="28671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TEMP CONSTRUCTION</a:t>
            </a:r>
            <a:endParaRPr kumimoji="0" lang="en-AU"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8" name="TextBox 37"/>
          <p:cNvSpPr txBox="1"/>
          <p:nvPr/>
        </p:nvSpPr>
        <p:spPr>
          <a:xfrm>
            <a:off x="7973748" y="3578673"/>
            <a:ext cx="2918538" cy="28671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TEMP COMMISSIONING</a:t>
            </a:r>
            <a:endParaRPr kumimoji="0" lang="en-AU"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 name="TextBox 38"/>
          <p:cNvSpPr txBox="1"/>
          <p:nvPr/>
        </p:nvSpPr>
        <p:spPr>
          <a:xfrm>
            <a:off x="905923" y="1966933"/>
            <a:ext cx="1410345" cy="84463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3A605A"/>
                </a:solidFill>
                <a:effectLst/>
                <a:uLnTx/>
                <a:uFillTx/>
                <a:latin typeface="Arial" panose="020B0604020202020204" pitchFamily="34" charset="0"/>
                <a:ea typeface="+mn-ea"/>
                <a:cs typeface="Arial" panose="020B0604020202020204" pitchFamily="34" charset="0"/>
              </a:rPr>
              <a:t>Project Risk Assessment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3A605A"/>
                </a:solidFill>
                <a:effectLst/>
                <a:uLnTx/>
                <a:uFillTx/>
                <a:latin typeface="Arial" panose="020B0604020202020204" pitchFamily="34" charset="0"/>
                <a:ea typeface="+mn-ea"/>
                <a:cs typeface="Arial" panose="020B0604020202020204" pitchFamily="34" charset="0"/>
              </a:rPr>
              <a:t>(Part 1)</a:t>
            </a:r>
          </a:p>
        </p:txBody>
      </p:sp>
      <p:sp>
        <p:nvSpPr>
          <p:cNvPr id="40" name="TextBox 39"/>
          <p:cNvSpPr txBox="1"/>
          <p:nvPr/>
        </p:nvSpPr>
        <p:spPr>
          <a:xfrm>
            <a:off x="4669074" y="2266131"/>
            <a:ext cx="1410345" cy="604434"/>
          </a:xfrm>
          <a:prstGeom prst="rect">
            <a:avLst/>
          </a:prstGeom>
          <a:noFill/>
        </p:spPr>
        <p:txBody>
          <a:bodyPr wrap="square" lIns="0" tIns="0" rIns="0" bIns="0" rtlCol="0">
            <a:noAutofit/>
          </a:bodyPr>
          <a:lstStyle>
            <a:defPPr>
              <a:defRPr lang="en-US"/>
            </a:defPPr>
            <a:lvl1pPr algn="ctr">
              <a:defRPr sz="1200" b="1">
                <a:solidFill>
                  <a:srgbClr val="50867D"/>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Construction HAZID</a:t>
            </a:r>
          </a:p>
        </p:txBody>
      </p:sp>
      <p:sp>
        <p:nvSpPr>
          <p:cNvPr id="42" name="TextBox 41"/>
          <p:cNvSpPr txBox="1"/>
          <p:nvPr/>
        </p:nvSpPr>
        <p:spPr>
          <a:xfrm>
            <a:off x="8178093" y="2612595"/>
            <a:ext cx="1410345" cy="500994"/>
          </a:xfrm>
          <a:prstGeom prst="rect">
            <a:avLst/>
          </a:prstGeom>
          <a:noFill/>
        </p:spPr>
        <p:txBody>
          <a:bodyPr wrap="square" lIns="0" tIns="0" rIns="0" bIns="0" rtlCol="0">
            <a:noAutofit/>
          </a:bodyPr>
          <a:lstStyle>
            <a:defPPr>
              <a:defRPr lang="en-US"/>
            </a:defPPr>
            <a:lvl1pPr algn="ctr">
              <a:defRPr sz="1200" b="1">
                <a:solidFill>
                  <a:srgbClr val="50867D"/>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Commissioning HAZID</a:t>
            </a:r>
          </a:p>
        </p:txBody>
      </p:sp>
      <p:sp>
        <p:nvSpPr>
          <p:cNvPr id="54" name="TextBox 53"/>
          <p:cNvSpPr txBox="1"/>
          <p:nvPr/>
        </p:nvSpPr>
        <p:spPr>
          <a:xfrm>
            <a:off x="5627677" y="2682318"/>
            <a:ext cx="1410345" cy="260316"/>
          </a:xfrm>
          <a:prstGeom prst="rect">
            <a:avLst/>
          </a:prstGeom>
          <a:noFill/>
        </p:spPr>
        <p:txBody>
          <a:bodyPr wrap="square" lIns="0" tIns="0" rIns="0" bIns="0" rtlCol="0">
            <a:noAutofit/>
          </a:bodyPr>
          <a:lstStyle>
            <a:defPPr>
              <a:defRPr lang="en-US"/>
            </a:defPPr>
            <a:lvl1pPr algn="ctr">
              <a:defRPr sz="1200" b="1">
                <a:solidFill>
                  <a:srgbClr val="50867D"/>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AS2885 SMS</a:t>
            </a:r>
          </a:p>
        </p:txBody>
      </p:sp>
      <p:sp>
        <p:nvSpPr>
          <p:cNvPr id="58" name="TextBox 57"/>
          <p:cNvSpPr txBox="1"/>
          <p:nvPr/>
        </p:nvSpPr>
        <p:spPr>
          <a:xfrm>
            <a:off x="6563403" y="1924462"/>
            <a:ext cx="1410345" cy="84463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Project Risk Assessment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(Part 2)</a:t>
            </a:r>
          </a:p>
        </p:txBody>
      </p:sp>
      <p:sp>
        <p:nvSpPr>
          <p:cNvPr id="41" name="TextBox 40"/>
          <p:cNvSpPr txBox="1"/>
          <p:nvPr/>
        </p:nvSpPr>
        <p:spPr>
          <a:xfrm>
            <a:off x="4706638" y="1477073"/>
            <a:ext cx="2926596" cy="570369"/>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C8102E"/>
                </a:solidFill>
                <a:effectLst/>
                <a:uLnTx/>
                <a:uFillTx/>
                <a:latin typeface="Arial" panose="020B0604020202020204" pitchFamily="34" charset="0"/>
                <a:ea typeface="+mn-ea"/>
                <a:cs typeface="Arial" panose="020B0604020202020204" pitchFamily="34" charset="0"/>
              </a:rPr>
              <a:t>REALITY</a:t>
            </a:r>
            <a:endParaRPr kumimoji="0" lang="en-AU" sz="1200" b="1" i="0" u="none" strike="noStrike" kern="1200" cap="none" spc="0" normalizeH="0" baseline="0" noProof="0" dirty="0">
              <a:ln>
                <a:noFill/>
              </a:ln>
              <a:solidFill>
                <a:srgbClr val="C8102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D3C30DFE-D76F-41C8-68CA-E3A5F4DE37CA}"/>
              </a:ext>
            </a:extLst>
          </p:cNvPr>
          <p:cNvSpPr txBox="1"/>
          <p:nvPr/>
        </p:nvSpPr>
        <p:spPr>
          <a:xfrm>
            <a:off x="3488820" y="2023882"/>
            <a:ext cx="1410345" cy="84463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Pre-site Establishment HAZID</a:t>
            </a:r>
          </a:p>
        </p:txBody>
      </p:sp>
      <p:sp>
        <p:nvSpPr>
          <p:cNvPr id="11" name="TextBox 10">
            <a:extLst>
              <a:ext uri="{FF2B5EF4-FFF2-40B4-BE49-F238E27FC236}">
                <a16:creationId xmlns:a16="http://schemas.microsoft.com/office/drawing/2014/main" id="{3695E212-B033-0905-CE40-F26CCAEFEDE6}"/>
              </a:ext>
            </a:extLst>
          </p:cNvPr>
          <p:cNvSpPr txBox="1"/>
          <p:nvPr/>
        </p:nvSpPr>
        <p:spPr>
          <a:xfrm>
            <a:off x="2308312" y="1875610"/>
            <a:ext cx="1076752" cy="84463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3A605A"/>
                </a:solidFill>
                <a:effectLst/>
                <a:uLnTx/>
                <a:uFillTx/>
                <a:latin typeface="Arial" panose="020B0604020202020204" pitchFamily="34" charset="0"/>
                <a:ea typeface="+mn-ea"/>
                <a:cs typeface="Arial" panose="020B0604020202020204" pitchFamily="34" charset="0"/>
              </a:rPr>
              <a:t>Environmental Risk Assessment</a:t>
            </a:r>
          </a:p>
        </p:txBody>
      </p:sp>
      <p:cxnSp>
        <p:nvCxnSpPr>
          <p:cNvPr id="50" name="Straight Connector 49">
            <a:extLst>
              <a:ext uri="{FF2B5EF4-FFF2-40B4-BE49-F238E27FC236}">
                <a16:creationId xmlns:a16="http://schemas.microsoft.com/office/drawing/2014/main" id="{1E18845D-8ED6-3A4C-677B-11023C1E049E}"/>
              </a:ext>
            </a:extLst>
          </p:cNvPr>
          <p:cNvCxnSpPr>
            <a:cxnSpLocks/>
          </p:cNvCxnSpPr>
          <p:nvPr/>
        </p:nvCxnSpPr>
        <p:spPr>
          <a:xfrm flipV="1">
            <a:off x="1941826" y="4452931"/>
            <a:ext cx="0" cy="563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51" name="Straight Connector 50">
            <a:extLst>
              <a:ext uri="{FF2B5EF4-FFF2-40B4-BE49-F238E27FC236}">
                <a16:creationId xmlns:a16="http://schemas.microsoft.com/office/drawing/2014/main" id="{8B5901BD-3D66-12C3-26D6-B9A2F2B0B466}"/>
              </a:ext>
            </a:extLst>
          </p:cNvPr>
          <p:cNvCxnSpPr/>
          <p:nvPr/>
        </p:nvCxnSpPr>
        <p:spPr>
          <a:xfrm flipV="1">
            <a:off x="5575689" y="4764334"/>
            <a:ext cx="0" cy="362424"/>
          </a:xfrm>
          <a:prstGeom prst="line">
            <a:avLst/>
          </a:prstGeom>
          <a:ln>
            <a:solidFill>
              <a:srgbClr val="7030A0"/>
            </a:solidFill>
          </a:ln>
        </p:spPr>
        <p:style>
          <a:lnRef idx="3">
            <a:schemeClr val="accent4"/>
          </a:lnRef>
          <a:fillRef idx="0">
            <a:schemeClr val="accent4"/>
          </a:fillRef>
          <a:effectRef idx="2">
            <a:schemeClr val="accent4"/>
          </a:effectRef>
          <a:fontRef idx="minor">
            <a:schemeClr val="tx1"/>
          </a:fontRef>
        </p:style>
      </p:cxnSp>
      <p:cxnSp>
        <p:nvCxnSpPr>
          <p:cNvPr id="52" name="Straight Connector 51">
            <a:extLst>
              <a:ext uri="{FF2B5EF4-FFF2-40B4-BE49-F238E27FC236}">
                <a16:creationId xmlns:a16="http://schemas.microsoft.com/office/drawing/2014/main" id="{B3848B7B-8D81-604F-E713-A9141BE7E9C0}"/>
              </a:ext>
            </a:extLst>
          </p:cNvPr>
          <p:cNvCxnSpPr/>
          <p:nvPr/>
        </p:nvCxnSpPr>
        <p:spPr>
          <a:xfrm flipH="1" flipV="1">
            <a:off x="7762896" y="5013678"/>
            <a:ext cx="2778" cy="321044"/>
          </a:xfrm>
          <a:prstGeom prst="line">
            <a:avLst/>
          </a:prstGeom>
          <a:ln>
            <a:solidFill>
              <a:srgbClr val="0070C0"/>
            </a:solidFill>
          </a:ln>
        </p:spPr>
        <p:style>
          <a:lnRef idx="3">
            <a:schemeClr val="accent4"/>
          </a:lnRef>
          <a:fillRef idx="0">
            <a:schemeClr val="accent4"/>
          </a:fillRef>
          <a:effectRef idx="2">
            <a:schemeClr val="accent4"/>
          </a:effectRef>
          <a:fontRef idx="minor">
            <a:schemeClr val="tx1"/>
          </a:fontRef>
        </p:style>
      </p:cxnSp>
      <p:cxnSp>
        <p:nvCxnSpPr>
          <p:cNvPr id="55" name="Straight Connector 54">
            <a:extLst>
              <a:ext uri="{FF2B5EF4-FFF2-40B4-BE49-F238E27FC236}">
                <a16:creationId xmlns:a16="http://schemas.microsoft.com/office/drawing/2014/main" id="{363E61D1-E9F9-06FD-9983-5BE7E6EDEE44}"/>
              </a:ext>
            </a:extLst>
          </p:cNvPr>
          <p:cNvCxnSpPr/>
          <p:nvPr/>
        </p:nvCxnSpPr>
        <p:spPr>
          <a:xfrm flipV="1">
            <a:off x="3654092" y="4611792"/>
            <a:ext cx="0" cy="515417"/>
          </a:xfrm>
          <a:prstGeom prst="line">
            <a:avLst/>
          </a:prstGeom>
          <a:ln>
            <a:solidFill>
              <a:srgbClr val="7030A0"/>
            </a:solidFill>
          </a:ln>
        </p:spPr>
        <p:style>
          <a:lnRef idx="3">
            <a:schemeClr val="accent4"/>
          </a:lnRef>
          <a:fillRef idx="0">
            <a:schemeClr val="accent4"/>
          </a:fillRef>
          <a:effectRef idx="2">
            <a:schemeClr val="accent4"/>
          </a:effectRef>
          <a:fontRef idx="minor">
            <a:schemeClr val="tx1"/>
          </a:fontRef>
        </p:style>
      </p:cxnSp>
      <p:sp>
        <p:nvSpPr>
          <p:cNvPr id="59" name="Right Arrow 32">
            <a:extLst>
              <a:ext uri="{FF2B5EF4-FFF2-40B4-BE49-F238E27FC236}">
                <a16:creationId xmlns:a16="http://schemas.microsoft.com/office/drawing/2014/main" id="{E3CAEE83-78F6-8932-B3A3-F3460B505808}"/>
              </a:ext>
            </a:extLst>
          </p:cNvPr>
          <p:cNvSpPr/>
          <p:nvPr/>
        </p:nvSpPr>
        <p:spPr>
          <a:xfrm>
            <a:off x="6096001" y="5099594"/>
            <a:ext cx="3253740" cy="666427"/>
          </a:xfrm>
          <a:prstGeom prst="rightArrow">
            <a:avLst/>
          </a:prstGeom>
          <a:solidFill>
            <a:srgbClr val="658FED"/>
          </a:solidFill>
          <a:effectLst>
            <a:outerShdw blurRad="50800" dist="38100" dir="2700000" algn="tl" rotWithShape="0">
              <a:prstClr val="black">
                <a:alpha val="40000"/>
              </a:prstClr>
            </a:outerShdw>
          </a:effectLst>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sp>
        <p:nvSpPr>
          <p:cNvPr id="60" name="Right Arrow 33">
            <a:extLst>
              <a:ext uri="{FF2B5EF4-FFF2-40B4-BE49-F238E27FC236}">
                <a16:creationId xmlns:a16="http://schemas.microsoft.com/office/drawing/2014/main" id="{B1502BC4-D38F-A46A-4E2F-1962E0D32F01}"/>
              </a:ext>
            </a:extLst>
          </p:cNvPr>
          <p:cNvSpPr/>
          <p:nvPr/>
        </p:nvSpPr>
        <p:spPr>
          <a:xfrm>
            <a:off x="3060820" y="4954137"/>
            <a:ext cx="3373043" cy="666427"/>
          </a:xfrm>
          <a:prstGeom prst="rightArrow">
            <a:avLst/>
          </a:prstGeom>
          <a:solidFill>
            <a:srgbClr val="C27CDE"/>
          </a:solidFill>
          <a:effectLst>
            <a:outerShdw blurRad="50800" dist="38100" dir="2700000" algn="tl" rotWithShape="0">
              <a:prstClr val="black">
                <a:alpha val="40000"/>
              </a:prstClr>
            </a:outerShdw>
          </a:effectLst>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sp>
        <p:nvSpPr>
          <p:cNvPr id="61" name="Right Arrow 34">
            <a:extLst>
              <a:ext uri="{FF2B5EF4-FFF2-40B4-BE49-F238E27FC236}">
                <a16:creationId xmlns:a16="http://schemas.microsoft.com/office/drawing/2014/main" id="{8CC7215F-888B-F000-B819-016AA43BFBFA}"/>
              </a:ext>
            </a:extLst>
          </p:cNvPr>
          <p:cNvSpPr/>
          <p:nvPr/>
        </p:nvSpPr>
        <p:spPr>
          <a:xfrm>
            <a:off x="1049294" y="4825108"/>
            <a:ext cx="2331588" cy="666427"/>
          </a:xfrm>
          <a:prstGeom prst="rightArrow">
            <a:avLst/>
          </a:prstGeom>
          <a:solidFill>
            <a:schemeClr val="accent5">
              <a:lumMod val="75000"/>
            </a:schemeClr>
          </a:solidFill>
          <a:effectLst>
            <a:outerShdw blurRad="50800" dist="38100" dir="2700000" algn="tl" rotWithShape="0">
              <a:prstClr val="black">
                <a:alpha val="40000"/>
              </a:prstClr>
            </a:outerShdw>
          </a:effectLst>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sp>
        <p:nvSpPr>
          <p:cNvPr id="62" name="TextBox 61">
            <a:extLst>
              <a:ext uri="{FF2B5EF4-FFF2-40B4-BE49-F238E27FC236}">
                <a16:creationId xmlns:a16="http://schemas.microsoft.com/office/drawing/2014/main" id="{1FA78999-D29A-51A6-2FF0-A27603983CDF}"/>
              </a:ext>
            </a:extLst>
          </p:cNvPr>
          <p:cNvSpPr txBox="1"/>
          <p:nvPr/>
        </p:nvSpPr>
        <p:spPr>
          <a:xfrm>
            <a:off x="1098928" y="5022172"/>
            <a:ext cx="2138767" cy="28671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PERM DESIGN</a:t>
            </a:r>
            <a:endParaRPr kumimoji="0" lang="en-AU"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7" name="TextBox 66">
            <a:extLst>
              <a:ext uri="{FF2B5EF4-FFF2-40B4-BE49-F238E27FC236}">
                <a16:creationId xmlns:a16="http://schemas.microsoft.com/office/drawing/2014/main" id="{8039267D-3FC9-6F91-CA8B-31AB1D5C105F}"/>
              </a:ext>
            </a:extLst>
          </p:cNvPr>
          <p:cNvSpPr txBox="1"/>
          <p:nvPr/>
        </p:nvSpPr>
        <p:spPr>
          <a:xfrm>
            <a:off x="3198628" y="5139926"/>
            <a:ext cx="3134221" cy="28671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PERM CONSTRUCTION</a:t>
            </a:r>
            <a:endParaRPr kumimoji="0" lang="en-AU"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8" name="TextBox 67">
            <a:extLst>
              <a:ext uri="{FF2B5EF4-FFF2-40B4-BE49-F238E27FC236}">
                <a16:creationId xmlns:a16="http://schemas.microsoft.com/office/drawing/2014/main" id="{C3407CB6-A3E0-70A4-0161-6B7A2B9A7EC4}"/>
              </a:ext>
            </a:extLst>
          </p:cNvPr>
          <p:cNvSpPr txBox="1"/>
          <p:nvPr/>
        </p:nvSpPr>
        <p:spPr>
          <a:xfrm>
            <a:off x="6377059" y="5283285"/>
            <a:ext cx="2794133" cy="28671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PERM COMMISSIONING</a:t>
            </a:r>
            <a:endParaRPr kumimoji="0" lang="en-AU"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0" name="TextBox 69">
            <a:extLst>
              <a:ext uri="{FF2B5EF4-FFF2-40B4-BE49-F238E27FC236}">
                <a16:creationId xmlns:a16="http://schemas.microsoft.com/office/drawing/2014/main" id="{B873B276-2C60-7C63-9C15-EBD661AEFB3F}"/>
              </a:ext>
            </a:extLst>
          </p:cNvPr>
          <p:cNvSpPr txBox="1"/>
          <p:nvPr/>
        </p:nvSpPr>
        <p:spPr>
          <a:xfrm>
            <a:off x="2944391" y="4158534"/>
            <a:ext cx="1410345" cy="604434"/>
          </a:xfrm>
          <a:prstGeom prst="rect">
            <a:avLst/>
          </a:prstGeom>
          <a:noFill/>
        </p:spPr>
        <p:txBody>
          <a:bodyPr wrap="square" lIns="0" tIns="0" rIns="0" bIns="0" rtlCol="0">
            <a:noAutofit/>
          </a:bodyPr>
          <a:lstStyle>
            <a:defPPr>
              <a:defRPr lang="en-US"/>
            </a:defPPr>
            <a:lvl1pPr algn="ctr">
              <a:defRPr sz="1200" b="1">
                <a:solidFill>
                  <a:srgbClr val="50867D"/>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Construction HAZID</a:t>
            </a:r>
          </a:p>
        </p:txBody>
      </p:sp>
      <p:sp>
        <p:nvSpPr>
          <p:cNvPr id="71" name="TextBox 70">
            <a:extLst>
              <a:ext uri="{FF2B5EF4-FFF2-40B4-BE49-F238E27FC236}">
                <a16:creationId xmlns:a16="http://schemas.microsoft.com/office/drawing/2014/main" id="{8B889494-7400-4B1F-4C59-92A4C060E336}"/>
              </a:ext>
            </a:extLst>
          </p:cNvPr>
          <p:cNvSpPr txBox="1"/>
          <p:nvPr/>
        </p:nvSpPr>
        <p:spPr>
          <a:xfrm>
            <a:off x="7057723" y="4592970"/>
            <a:ext cx="1410345" cy="500994"/>
          </a:xfrm>
          <a:prstGeom prst="rect">
            <a:avLst/>
          </a:prstGeom>
          <a:noFill/>
        </p:spPr>
        <p:txBody>
          <a:bodyPr wrap="square" lIns="0" tIns="0" rIns="0" bIns="0" rtlCol="0">
            <a:noAutofit/>
          </a:bodyPr>
          <a:lstStyle>
            <a:defPPr>
              <a:defRPr lang="en-US"/>
            </a:defPPr>
            <a:lvl1pPr algn="ctr">
              <a:defRPr sz="1200" b="1">
                <a:solidFill>
                  <a:srgbClr val="50867D"/>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Commissioning HAZID</a:t>
            </a:r>
          </a:p>
        </p:txBody>
      </p:sp>
      <p:sp>
        <p:nvSpPr>
          <p:cNvPr id="72" name="TextBox 71">
            <a:extLst>
              <a:ext uri="{FF2B5EF4-FFF2-40B4-BE49-F238E27FC236}">
                <a16:creationId xmlns:a16="http://schemas.microsoft.com/office/drawing/2014/main" id="{516A478A-21D0-59B6-8D19-242E9AFECA91}"/>
              </a:ext>
            </a:extLst>
          </p:cNvPr>
          <p:cNvSpPr txBox="1"/>
          <p:nvPr/>
        </p:nvSpPr>
        <p:spPr>
          <a:xfrm>
            <a:off x="4875173" y="4158534"/>
            <a:ext cx="1410345" cy="605800"/>
          </a:xfrm>
          <a:prstGeom prst="rect">
            <a:avLst/>
          </a:prstGeom>
          <a:noFill/>
        </p:spPr>
        <p:txBody>
          <a:bodyPr wrap="square" lIns="0" tIns="0" rIns="0" bIns="0" rtlCol="0">
            <a:noAutofit/>
          </a:bodyPr>
          <a:lstStyle>
            <a:defPPr>
              <a:defRPr lang="en-US"/>
            </a:defPPr>
            <a:lvl1pPr algn="ctr">
              <a:defRPr sz="1200" b="1">
                <a:solidFill>
                  <a:srgbClr val="50867D"/>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AS2885 Change of Operating Conditions SMS</a:t>
            </a:r>
          </a:p>
        </p:txBody>
      </p:sp>
      <p:sp>
        <p:nvSpPr>
          <p:cNvPr id="76" name="TextBox 75">
            <a:extLst>
              <a:ext uri="{FF2B5EF4-FFF2-40B4-BE49-F238E27FC236}">
                <a16:creationId xmlns:a16="http://schemas.microsoft.com/office/drawing/2014/main" id="{F44F17F3-53FD-A238-FB6D-F9C6CA82826D}"/>
              </a:ext>
            </a:extLst>
          </p:cNvPr>
          <p:cNvSpPr txBox="1"/>
          <p:nvPr/>
        </p:nvSpPr>
        <p:spPr>
          <a:xfrm>
            <a:off x="1450468" y="3807988"/>
            <a:ext cx="1076752" cy="84463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3A605A"/>
                </a:solidFill>
                <a:effectLst/>
                <a:uLnTx/>
                <a:uFillTx/>
                <a:latin typeface="Arial" panose="020B0604020202020204" pitchFamily="34" charset="0"/>
                <a:ea typeface="+mn-ea"/>
                <a:cs typeface="Arial" panose="020B0604020202020204" pitchFamily="34" charset="0"/>
              </a:rPr>
              <a:t>Environmental Risk Assessment</a:t>
            </a:r>
          </a:p>
        </p:txBody>
      </p:sp>
      <p:sp>
        <p:nvSpPr>
          <p:cNvPr id="78" name="TextBox 77">
            <a:extLst>
              <a:ext uri="{FF2B5EF4-FFF2-40B4-BE49-F238E27FC236}">
                <a16:creationId xmlns:a16="http://schemas.microsoft.com/office/drawing/2014/main" id="{F89F34CC-18B6-8FA1-A7E8-1B859D676886}"/>
              </a:ext>
            </a:extLst>
          </p:cNvPr>
          <p:cNvSpPr txBox="1"/>
          <p:nvPr/>
        </p:nvSpPr>
        <p:spPr>
          <a:xfrm>
            <a:off x="8933675" y="5453985"/>
            <a:ext cx="2546887" cy="38724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POST-WORKS</a:t>
            </a:r>
          </a:p>
        </p:txBody>
      </p:sp>
      <p:cxnSp>
        <p:nvCxnSpPr>
          <p:cNvPr id="79" name="Straight Connector 78">
            <a:extLst>
              <a:ext uri="{FF2B5EF4-FFF2-40B4-BE49-F238E27FC236}">
                <a16:creationId xmlns:a16="http://schemas.microsoft.com/office/drawing/2014/main" id="{876AC326-DB9E-6236-950D-F481F127B164}"/>
              </a:ext>
            </a:extLst>
          </p:cNvPr>
          <p:cNvCxnSpPr/>
          <p:nvPr/>
        </p:nvCxnSpPr>
        <p:spPr>
          <a:xfrm flipH="1" flipV="1">
            <a:off x="10176286" y="5100131"/>
            <a:ext cx="2778" cy="321044"/>
          </a:xfrm>
          <a:prstGeom prst="line">
            <a:avLst/>
          </a:prstGeom>
          <a:ln>
            <a:solidFill>
              <a:schemeClr val="accent3">
                <a:lumMod val="50000"/>
              </a:schemeClr>
            </a:solidFill>
          </a:ln>
        </p:spPr>
        <p:style>
          <a:lnRef idx="3">
            <a:schemeClr val="accent4"/>
          </a:lnRef>
          <a:fillRef idx="0">
            <a:schemeClr val="accent4"/>
          </a:fillRef>
          <a:effectRef idx="2">
            <a:schemeClr val="accent4"/>
          </a:effectRef>
          <a:fontRef idx="minor">
            <a:schemeClr val="tx1"/>
          </a:fontRef>
        </p:style>
      </p:cxnSp>
      <p:sp>
        <p:nvSpPr>
          <p:cNvPr id="80" name="TextBox 79">
            <a:extLst>
              <a:ext uri="{FF2B5EF4-FFF2-40B4-BE49-F238E27FC236}">
                <a16:creationId xmlns:a16="http://schemas.microsoft.com/office/drawing/2014/main" id="{88C5B302-5DD9-6CC7-F198-EBC77EBF5B08}"/>
              </a:ext>
            </a:extLst>
          </p:cNvPr>
          <p:cNvSpPr txBox="1"/>
          <p:nvPr/>
        </p:nvSpPr>
        <p:spPr>
          <a:xfrm>
            <a:off x="9471113" y="4679423"/>
            <a:ext cx="1410345" cy="500994"/>
          </a:xfrm>
          <a:prstGeom prst="rect">
            <a:avLst/>
          </a:prstGeom>
          <a:noFill/>
        </p:spPr>
        <p:txBody>
          <a:bodyPr wrap="square" lIns="0" tIns="0" rIns="0" bIns="0" rtlCol="0">
            <a:noAutofit/>
          </a:bodyPr>
          <a:lstStyle>
            <a:defPPr>
              <a:defRPr lang="en-US"/>
            </a:defPPr>
            <a:lvl1pPr algn="ctr">
              <a:defRPr sz="1200" b="1">
                <a:solidFill>
                  <a:srgbClr val="50867D"/>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FEB15F">
                    <a:lumMod val="50000"/>
                  </a:srgbClr>
                </a:solidFill>
                <a:effectLst/>
                <a:uLnTx/>
                <a:uFillTx/>
                <a:latin typeface="Arial" panose="020B0604020202020204" pitchFamily="34" charset="0"/>
                <a:ea typeface="+mn-ea"/>
                <a:cs typeface="Arial" panose="020B0604020202020204" pitchFamily="34" charset="0"/>
              </a:rPr>
              <a:t>AS2885 Failure SMS </a:t>
            </a:r>
          </a:p>
        </p:txBody>
      </p:sp>
    </p:spTree>
    <p:extLst>
      <p:ext uri="{BB962C8B-B14F-4D97-AF65-F5344CB8AC3E}">
        <p14:creationId xmlns:p14="http://schemas.microsoft.com/office/powerpoint/2010/main" val="2565557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Clause 10.9 – Pipeline Failure</a:t>
            </a:r>
          </a:p>
        </p:txBody>
      </p:sp>
      <p:sp>
        <p:nvSpPr>
          <p:cNvPr id="3" name="Footer Placeholder 2"/>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000000"/>
                </a:solidFill>
                <a:effectLst/>
                <a:uLnTx/>
                <a:uFillTx/>
                <a:latin typeface="Arial" panose="020B0604020202020204"/>
                <a:ea typeface="+mn-ea"/>
                <a:cs typeface="+mn-cs"/>
              </a:rPr>
              <a:t>Presentation Title. Change by going to Insert &gt; Header and Footer…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C296D-B57D-C34D-923D-154E4CE5CC2A}" type="slidenum">
              <a:rPr kumimoji="0" lang="en-AU" sz="8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8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Text Placeholder 4"/>
          <p:cNvSpPr>
            <a:spLocks noGrp="1"/>
          </p:cNvSpPr>
          <p:nvPr>
            <p:ph type="body" sz="quarter" idx="12"/>
          </p:nvPr>
        </p:nvSpPr>
        <p:spPr/>
        <p:txBody>
          <a:bodyPr/>
          <a:lstStyle/>
          <a:p>
            <a:endParaRPr lang="en-AU"/>
          </a:p>
        </p:txBody>
      </p:sp>
      <p:pic>
        <p:nvPicPr>
          <p:cNvPr id="8" name="Content Placeholder 7" descr="A person in a white hard hat next to a yellow object&#10;&#10;Description automatically generated">
            <a:extLst>
              <a:ext uri="{FF2B5EF4-FFF2-40B4-BE49-F238E27FC236}">
                <a16:creationId xmlns:a16="http://schemas.microsoft.com/office/drawing/2014/main" id="{D7C786E8-9399-CC19-9935-A67D2D7F2DA8}"/>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67591" y="1385181"/>
            <a:ext cx="5321227" cy="4156083"/>
          </a:xfrm>
        </p:spPr>
      </p:pic>
      <p:pic>
        <p:nvPicPr>
          <p:cNvPr id="11" name="Content Placeholder 10">
            <a:extLst>
              <a:ext uri="{FF2B5EF4-FFF2-40B4-BE49-F238E27FC236}">
                <a16:creationId xmlns:a16="http://schemas.microsoft.com/office/drawing/2014/main" id="{B103EA86-9057-E8DD-EADA-E78FD9A4C35E}"/>
              </a:ext>
            </a:extLst>
          </p:cNvPr>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6443564" y="2579550"/>
            <a:ext cx="4910235" cy="3857225"/>
          </a:xfrm>
        </p:spPr>
      </p:pic>
    </p:spTree>
    <p:extLst>
      <p:ext uri="{BB962C8B-B14F-4D97-AF65-F5344CB8AC3E}">
        <p14:creationId xmlns:p14="http://schemas.microsoft.com/office/powerpoint/2010/main" val="1834262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Road to Recovery May Not Be Smooth</a:t>
            </a:r>
          </a:p>
        </p:txBody>
      </p:sp>
      <p:sp>
        <p:nvSpPr>
          <p:cNvPr id="3" name="Footer Placeholder 2"/>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000000"/>
                </a:solidFill>
                <a:effectLst/>
                <a:uLnTx/>
                <a:uFillTx/>
                <a:latin typeface="Arial" panose="020B0604020202020204"/>
                <a:ea typeface="+mn-ea"/>
                <a:cs typeface="+mn-cs"/>
              </a:rPr>
              <a:t>Presentation Title. Change by going to Insert &gt; Header and Footer…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C296D-B57D-C34D-923D-154E4CE5CC2A}" type="slidenum">
              <a:rPr kumimoji="0" lang="en-AU" sz="8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8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Text Placeholder 4"/>
          <p:cNvSpPr>
            <a:spLocks noGrp="1"/>
          </p:cNvSpPr>
          <p:nvPr>
            <p:ph type="body" sz="quarter" idx="12"/>
          </p:nvPr>
        </p:nvSpPr>
        <p:spPr/>
        <p:txBody>
          <a:bodyPr/>
          <a:lstStyle/>
          <a:p>
            <a:endParaRPr lang="en-AU"/>
          </a:p>
        </p:txBody>
      </p:sp>
      <p:pic>
        <p:nvPicPr>
          <p:cNvPr id="21" name="Content Placeholder 20"/>
          <p:cNvPicPr>
            <a:picLocks noGrp="1" noChangeAspect="1"/>
          </p:cNvPicPr>
          <p:nvPr>
            <p:ph sz="quarter" idx="4"/>
          </p:nvPr>
        </p:nvPicPr>
        <p:blipFill rotWithShape="1">
          <a:blip r:embed="rId3" cstate="screen">
            <a:extLst>
              <a:ext uri="{28A0092B-C50C-407E-A947-70E740481C1C}">
                <a14:useLocalDpi xmlns:a14="http://schemas.microsoft.com/office/drawing/2010/main" val="0"/>
              </a:ext>
            </a:extLst>
          </a:blip>
          <a:srcRect/>
          <a:stretch/>
        </p:blipFill>
        <p:spPr>
          <a:xfrm>
            <a:off x="699535" y="1185627"/>
            <a:ext cx="3787798" cy="2615362"/>
          </a:xfrm>
          <a:prstGeom prst="rect">
            <a:avLst/>
          </a:prstGeom>
        </p:spPr>
      </p:pic>
      <p:pic>
        <p:nvPicPr>
          <p:cNvPr id="18" name="Content Placeholder 17"/>
          <p:cNvPicPr>
            <a:picLocks noGrp="1" noChangeAspect="1"/>
          </p:cNvPicPr>
          <p:nvPr>
            <p:ph sz="quarter" idx="14"/>
          </p:nvPr>
        </p:nvPicPr>
        <p:blipFill rotWithShape="1">
          <a:blip r:embed="rId4" cstate="screen">
            <a:extLst>
              <a:ext uri="{28A0092B-C50C-407E-A947-70E740481C1C}">
                <a14:useLocalDpi xmlns:a14="http://schemas.microsoft.com/office/drawing/2010/main" val="0"/>
              </a:ext>
            </a:extLst>
          </a:blip>
          <a:srcRect/>
          <a:stretch/>
        </p:blipFill>
        <p:spPr>
          <a:xfrm>
            <a:off x="4625998" y="1185626"/>
            <a:ext cx="7320470" cy="5193639"/>
          </a:xfrm>
          <a:prstGeom prst="rect">
            <a:avLst/>
          </a:prstGeom>
        </p:spPr>
      </p:pic>
      <p:pic>
        <p:nvPicPr>
          <p:cNvPr id="24" name="Content Placeholder 16"/>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99535" y="3854068"/>
            <a:ext cx="3787798" cy="2525198"/>
          </a:xfrm>
          <a:prstGeom prst="rect">
            <a:avLst/>
          </a:prstGeom>
        </p:spPr>
      </p:pic>
    </p:spTree>
    <p:extLst>
      <p:ext uri="{BB962C8B-B14F-4D97-AF65-F5344CB8AC3E}">
        <p14:creationId xmlns:p14="http://schemas.microsoft.com/office/powerpoint/2010/main" val="204034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37002-4188-A19F-DD87-4E01877BEE2B}"/>
              </a:ext>
            </a:extLst>
          </p:cNvPr>
          <p:cNvSpPr>
            <a:spLocks noGrp="1"/>
          </p:cNvSpPr>
          <p:nvPr>
            <p:ph type="title"/>
          </p:nvPr>
        </p:nvSpPr>
        <p:spPr/>
        <p:txBody>
          <a:bodyPr/>
          <a:lstStyle/>
          <a:p>
            <a:r>
              <a:rPr lang="en-GB" dirty="0">
                <a:cs typeface="Arial"/>
              </a:rPr>
              <a:t>Clause 11.3 Emergency Response Plan</a:t>
            </a:r>
            <a:endParaRPr lang="en-GB" dirty="0"/>
          </a:p>
        </p:txBody>
      </p:sp>
      <p:sp>
        <p:nvSpPr>
          <p:cNvPr id="4" name="Text Placeholder 3">
            <a:extLst>
              <a:ext uri="{FF2B5EF4-FFF2-40B4-BE49-F238E27FC236}">
                <a16:creationId xmlns:a16="http://schemas.microsoft.com/office/drawing/2014/main" id="{21207B93-EB7F-8FCD-8E11-489F160EE1E7}"/>
              </a:ext>
            </a:extLst>
          </p:cNvPr>
          <p:cNvSpPr>
            <a:spLocks noGrp="1"/>
          </p:cNvSpPr>
          <p:nvPr>
            <p:ph type="body" sz="quarter" idx="12"/>
          </p:nvPr>
        </p:nvSpPr>
        <p:spPr/>
        <p:txBody>
          <a:bodyPr/>
          <a:lstStyle/>
          <a:p>
            <a:endParaRPr lang="en-GB"/>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132756780"/>
              </p:ext>
            </p:extLst>
          </p:nvPr>
        </p:nvGraphicFramePr>
        <p:xfrm>
          <a:off x="838200" y="1531938"/>
          <a:ext cx="10515600" cy="4497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588655" y="5292436"/>
            <a:ext cx="8996218" cy="369455"/>
          </a:xfrm>
          <a:prstGeom prst="rect">
            <a:avLst/>
          </a:prstGeom>
          <a:noFill/>
        </p:spPr>
        <p:txBody>
          <a:bodyPr wrap="square" lIns="0" tIns="0" rIns="0" bIns="0" rtlCol="0">
            <a:noAutofit/>
          </a:bodyPr>
          <a:lstStyle/>
          <a:p>
            <a:pPr algn="ctr"/>
            <a:r>
              <a:rPr lang="en-AU" sz="2400" dirty="0">
                <a:solidFill>
                  <a:schemeClr val="bg1"/>
                </a:solidFill>
                <a:latin typeface="Arial" panose="020B0604020202020204" pitchFamily="34" charset="0"/>
                <a:cs typeface="Arial" panose="020B0604020202020204" pitchFamily="34" charset="0"/>
              </a:rPr>
              <a:t>REGULAR UPDATES</a:t>
            </a:r>
          </a:p>
        </p:txBody>
      </p:sp>
    </p:spTree>
    <p:extLst>
      <p:ext uri="{BB962C8B-B14F-4D97-AF65-F5344CB8AC3E}">
        <p14:creationId xmlns:p14="http://schemas.microsoft.com/office/powerpoint/2010/main" val="2089005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AU" dirty="0"/>
              <a:t>Nov 2023</a:t>
            </a:r>
          </a:p>
        </p:txBody>
      </p:sp>
      <p:sp>
        <p:nvSpPr>
          <p:cNvPr id="4" name="Title 3"/>
          <p:cNvSpPr>
            <a:spLocks noGrp="1"/>
          </p:cNvSpPr>
          <p:nvPr>
            <p:ph type="title"/>
          </p:nvPr>
        </p:nvSpPr>
        <p:spPr/>
        <p:txBody>
          <a:bodyPr/>
          <a:lstStyle/>
          <a:p>
            <a:r>
              <a:rPr lang="en-AU" dirty="0"/>
              <a:t>APGA Seminar – AS2885.3 Rollout</a:t>
            </a:r>
          </a:p>
        </p:txBody>
      </p:sp>
      <p:sp>
        <p:nvSpPr>
          <p:cNvPr id="8" name="Text Placeholder 7"/>
          <p:cNvSpPr>
            <a:spLocks noGrp="1"/>
          </p:cNvSpPr>
          <p:nvPr>
            <p:ph type="body" sz="quarter" idx="14"/>
          </p:nvPr>
        </p:nvSpPr>
        <p:spPr>
          <a:xfrm>
            <a:off x="608012" y="1608804"/>
            <a:ext cx="6559703" cy="1802608"/>
          </a:xfrm>
        </p:spPr>
        <p:txBody>
          <a:bodyPr/>
          <a:lstStyle/>
          <a:p>
            <a:r>
              <a:rPr lang="en-AU" dirty="0"/>
              <a:t>Emergency Response</a:t>
            </a:r>
          </a:p>
          <a:p>
            <a:r>
              <a:rPr lang="en-AU" dirty="0"/>
              <a:t>YLP Case Study</a:t>
            </a:r>
          </a:p>
        </p:txBody>
      </p:sp>
      <p:sp>
        <p:nvSpPr>
          <p:cNvPr id="5" name="Slide Number Placeholder 4">
            <a:extLst>
              <a:ext uri="{FF2B5EF4-FFF2-40B4-BE49-F238E27FC236}">
                <a16:creationId xmlns:a16="http://schemas.microsoft.com/office/drawing/2014/main" id="{02693F15-29D4-6843-AE07-6926204449F0}"/>
              </a:ext>
            </a:extLst>
          </p:cNvPr>
          <p:cNvSpPr>
            <a:spLocks noGrp="1"/>
          </p:cNvSpPr>
          <p:nvPr>
            <p:ph type="sldNum" sz="quarter" idx="4294967295"/>
          </p:nvPr>
        </p:nvSpPr>
        <p:spPr>
          <a:xfrm>
            <a:off x="11607800" y="6516688"/>
            <a:ext cx="584200" cy="204787"/>
          </a:xfrm>
        </p:spPr>
        <p:txBody>
          <a:bodyPr/>
          <a:lstStyle/>
          <a:p>
            <a:fld id="{844C296D-B57D-C34D-923D-154E4CE5CC2A}" type="slidenum">
              <a:rPr lang="en-AU" smtClean="0"/>
              <a:pPr/>
              <a:t>2</a:t>
            </a:fld>
            <a:endParaRPr lang="en-AU"/>
          </a:p>
        </p:txBody>
      </p:sp>
      <p:pic>
        <p:nvPicPr>
          <p:cNvPr id="7" name="Picture Placeholder 6"/>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263199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D141BB-4150-DA4F-AD4E-5A3B6980EA4F}"/>
              </a:ext>
            </a:extLst>
          </p:cNvPr>
          <p:cNvSpPr>
            <a:spLocks noGrp="1"/>
          </p:cNvSpPr>
          <p:nvPr>
            <p:ph type="title"/>
          </p:nvPr>
        </p:nvSpPr>
        <p:spPr/>
        <p:txBody>
          <a:bodyPr/>
          <a:lstStyle/>
          <a:p>
            <a:r>
              <a:rPr lang="en-AU" dirty="0"/>
              <a:t>Disclaimer</a:t>
            </a:r>
          </a:p>
        </p:txBody>
      </p:sp>
      <p:sp>
        <p:nvSpPr>
          <p:cNvPr id="12" name="Footer Placeholder 11">
            <a:extLst>
              <a:ext uri="{FF2B5EF4-FFF2-40B4-BE49-F238E27FC236}">
                <a16:creationId xmlns:a16="http://schemas.microsoft.com/office/drawing/2014/main" id="{61DCD59F-C5B8-DF4F-B901-77515C39398D}"/>
              </a:ext>
            </a:extLst>
          </p:cNvPr>
          <p:cNvSpPr>
            <a:spLocks noGrp="1"/>
          </p:cNvSpPr>
          <p:nvPr>
            <p:ph type="ftr" sz="quarter" idx="14"/>
          </p:nvPr>
        </p:nvSpPr>
        <p:spPr/>
        <p:txBody>
          <a:bodyPr/>
          <a:lstStyle/>
          <a:p>
            <a:r>
              <a:rPr lang="en-AU"/>
              <a:t>Presentation Title. Change by going to Insert &gt; Header and Footer…</a:t>
            </a:r>
            <a:endParaRPr lang="en-AU" dirty="0"/>
          </a:p>
        </p:txBody>
      </p:sp>
      <p:sp>
        <p:nvSpPr>
          <p:cNvPr id="13" name="Slide Number Placeholder 12">
            <a:extLst>
              <a:ext uri="{FF2B5EF4-FFF2-40B4-BE49-F238E27FC236}">
                <a16:creationId xmlns:a16="http://schemas.microsoft.com/office/drawing/2014/main" id="{CB261EF8-5899-1042-A567-8D6738FCF45A}"/>
              </a:ext>
            </a:extLst>
          </p:cNvPr>
          <p:cNvSpPr>
            <a:spLocks noGrp="1"/>
          </p:cNvSpPr>
          <p:nvPr>
            <p:ph type="sldNum" sz="quarter" idx="15"/>
          </p:nvPr>
        </p:nvSpPr>
        <p:spPr/>
        <p:txBody>
          <a:bodyPr/>
          <a:lstStyle/>
          <a:p>
            <a:fld id="{844C296D-B57D-C34D-923D-154E4CE5CC2A}" type="slidenum">
              <a:rPr lang="en-AU" smtClean="0"/>
              <a:pPr/>
              <a:t>3</a:t>
            </a:fld>
            <a:endParaRPr lang="en-AU"/>
          </a:p>
        </p:txBody>
      </p:sp>
      <p:sp>
        <p:nvSpPr>
          <p:cNvPr id="4" name="Text Placeholder 3">
            <a:extLst>
              <a:ext uri="{FF2B5EF4-FFF2-40B4-BE49-F238E27FC236}">
                <a16:creationId xmlns:a16="http://schemas.microsoft.com/office/drawing/2014/main" id="{06F0FF01-AD89-D3B4-130D-85F90EBC442C}"/>
              </a:ext>
            </a:extLst>
          </p:cNvPr>
          <p:cNvSpPr>
            <a:spLocks noGrp="1"/>
          </p:cNvSpPr>
          <p:nvPr>
            <p:ph type="body" sz="quarter" idx="13"/>
          </p:nvPr>
        </p:nvSpPr>
        <p:spPr/>
        <p:txBody>
          <a:bodyPr numCol="1"/>
          <a:lstStyle/>
          <a:p>
            <a:pPr marL="342900" lvl="0" indent="-342900">
              <a:buFont typeface="Symbol" panose="05050102010706020507" pitchFamily="18" charset="2"/>
              <a:buChar char=""/>
            </a:pPr>
            <a:r>
              <a:rPr lang="en-AU" sz="1800" dirty="0">
                <a:solidFill>
                  <a:srgbClr val="44546A"/>
                </a:solidFill>
                <a:effectLst/>
                <a:latin typeface="Arial" panose="020B0604020202020204" pitchFamily="34" charset="0"/>
                <a:ea typeface="Times New Roman" panose="02020603050405020304" pitchFamily="18" charset="0"/>
              </a:rPr>
              <a:t>This presentation is for educational purposes only for the attendees of the APGA seminar on AS2885.3 (2022) roll-out</a:t>
            </a:r>
          </a:p>
          <a:p>
            <a:pPr marL="342900" lvl="0" indent="-342900">
              <a:buFont typeface="Symbol" panose="05050102010706020507" pitchFamily="18" charset="2"/>
              <a:buChar char=""/>
            </a:pPr>
            <a:endParaRPr lang="en-AU" sz="1800" dirty="0">
              <a:solidFill>
                <a:srgbClr val="44546A"/>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AU" sz="1800" dirty="0">
                <a:solidFill>
                  <a:srgbClr val="44546A"/>
                </a:solidFill>
                <a:effectLst/>
                <a:latin typeface="Arial" panose="020B0604020202020204" pitchFamily="34" charset="0"/>
                <a:ea typeface="Times New Roman" panose="02020603050405020304" pitchFamily="18" charset="0"/>
              </a:rPr>
              <a:t>The images, descriptions or other information within this presentation is and remains the intellectual property of APA Group (including any of its related bodies corporate)</a:t>
            </a:r>
          </a:p>
          <a:p>
            <a:pPr marL="342900" lvl="0" indent="-342900">
              <a:buFont typeface="Symbol" panose="05050102010706020507" pitchFamily="18" charset="2"/>
              <a:buChar char=""/>
            </a:pPr>
            <a:endParaRPr lang="en-AU" sz="1800" dirty="0">
              <a:solidFill>
                <a:srgbClr val="44546A"/>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AU" sz="1800" dirty="0">
                <a:solidFill>
                  <a:srgbClr val="44546A"/>
                </a:solidFill>
                <a:effectLst/>
                <a:latin typeface="Arial" panose="020B0604020202020204" pitchFamily="34" charset="0"/>
                <a:ea typeface="Times New Roman" panose="02020603050405020304" pitchFamily="18" charset="0"/>
              </a:rPr>
              <a:t>APA does not grant consent or permission for the images, descriptions or other information in this presentation to be duplicated by any person or entity outside APA Group (and its related bodies corporate)</a:t>
            </a:r>
            <a:endParaRPr lang="en-AU" sz="1800" dirty="0">
              <a:solidFill>
                <a:srgbClr val="44546A"/>
              </a:solidFill>
              <a:effectLst/>
              <a:latin typeface="Calibri" panose="020F0502020204030204" pitchFamily="34" charset="0"/>
              <a:ea typeface="Calibri" panose="020F0502020204030204" pitchFamily="34" charset="0"/>
            </a:endParaRPr>
          </a:p>
          <a:p>
            <a:endParaRPr lang="en-AU" dirty="0"/>
          </a:p>
        </p:txBody>
      </p:sp>
    </p:spTree>
    <p:extLst>
      <p:ext uri="{BB962C8B-B14F-4D97-AF65-F5344CB8AC3E}">
        <p14:creationId xmlns:p14="http://schemas.microsoft.com/office/powerpoint/2010/main" val="252498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A524A-1792-F858-2938-4DEF316004ED}"/>
              </a:ext>
            </a:extLst>
          </p:cNvPr>
          <p:cNvSpPr>
            <a:spLocks noGrp="1"/>
          </p:cNvSpPr>
          <p:nvPr>
            <p:ph type="title"/>
          </p:nvPr>
        </p:nvSpPr>
        <p:spPr>
          <a:xfrm>
            <a:off x="838200" y="643331"/>
            <a:ext cx="10515600" cy="741851"/>
          </a:xfrm>
        </p:spPr>
        <p:txBody>
          <a:bodyPr anchor="t">
            <a:normAutofit/>
          </a:bodyPr>
          <a:lstStyle/>
          <a:p>
            <a:r>
              <a:rPr lang="en-US" dirty="0"/>
              <a:t>Young Lithgow Pipeline – Runs from Moomba Sydney Pipeline </a:t>
            </a:r>
          </a:p>
        </p:txBody>
      </p:sp>
      <p:sp>
        <p:nvSpPr>
          <p:cNvPr id="5" name="Slide Number Placeholder 4">
            <a:extLst>
              <a:ext uri="{FF2B5EF4-FFF2-40B4-BE49-F238E27FC236}">
                <a16:creationId xmlns:a16="http://schemas.microsoft.com/office/drawing/2014/main" id="{ECEB1155-1415-1E62-34AB-64D5824D1035}"/>
              </a:ext>
            </a:extLst>
          </p:cNvPr>
          <p:cNvSpPr>
            <a:spLocks noGrp="1"/>
          </p:cNvSpPr>
          <p:nvPr>
            <p:ph type="sldNum" sz="quarter" idx="12"/>
          </p:nvPr>
        </p:nvSpPr>
        <p:spPr>
          <a:xfrm>
            <a:off x="10725639" y="6194530"/>
            <a:ext cx="584200" cy="204561"/>
          </a:xfrm>
        </p:spPr>
        <p:txBody>
          <a:bodyPr anchor="ctr">
            <a:normAutofit/>
          </a:bodyPr>
          <a:lstStyle/>
          <a:p>
            <a:pPr marL="0" marR="0" lvl="0" indent="0" algn="r" defTabSz="914400" rtl="0" eaLnBrk="1" fontAlgn="auto" latinLnBrk="0" hangingPunct="1">
              <a:lnSpc>
                <a:spcPct val="100000"/>
              </a:lnSpc>
              <a:spcBef>
                <a:spcPts val="0"/>
              </a:spcBef>
              <a:spcAft>
                <a:spcPts val="800"/>
              </a:spcAft>
              <a:buClrTx/>
              <a:buSzTx/>
              <a:buFontTx/>
              <a:buNone/>
              <a:tabLst/>
              <a:defRPr/>
            </a:pPr>
            <a:fld id="{844C296D-B57D-C34D-923D-154E4CE5CC2A}" type="slidenum">
              <a:rPr kumimoji="0" lang="en-AU" sz="8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800"/>
                </a:spcAft>
                <a:buClrTx/>
                <a:buSzTx/>
                <a:buFontTx/>
                <a:buNone/>
                <a:tabLst/>
                <a:defRPr/>
              </a:pPr>
              <a:t>4</a:t>
            </a:fld>
            <a:endParaRPr kumimoji="0" lang="en-AU" sz="800" b="1"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7" name="Picture 7" descr="A picture containing text, kite, flying, map&#10;&#10;Description automatically generated">
            <a:extLst>
              <a:ext uri="{FF2B5EF4-FFF2-40B4-BE49-F238E27FC236}">
                <a16:creationId xmlns:a16="http://schemas.microsoft.com/office/drawing/2014/main" id="{F76A2AC5-D9CA-0C76-FDE2-B5C42F42CE59}"/>
              </a:ext>
            </a:extLst>
          </p:cNvPr>
          <p:cNvPicPr>
            <a:picLocks noGrp="1" noChangeAspect="1"/>
          </p:cNvPicPr>
          <p:nvPr>
            <p:ph idx="13"/>
          </p:nvPr>
        </p:nvPicPr>
        <p:blipFill rotWithShape="1">
          <a:blip r:embed="rId3" cstate="screen">
            <a:extLst>
              <a:ext uri="{28A0092B-C50C-407E-A947-70E740481C1C}">
                <a14:useLocalDpi xmlns:a14="http://schemas.microsoft.com/office/drawing/2010/main" val="0"/>
              </a:ext>
            </a:extLst>
          </a:blip>
          <a:srcRect/>
          <a:stretch/>
        </p:blipFill>
        <p:spPr>
          <a:xfrm>
            <a:off x="172372" y="1270489"/>
            <a:ext cx="11711779" cy="4525963"/>
          </a:xfrm>
          <a:noFill/>
        </p:spPr>
      </p:pic>
      <p:pic>
        <p:nvPicPr>
          <p:cNvPr id="8" name="Picture 8" descr="Map&#10;&#10;Description automatically generated">
            <a:extLst>
              <a:ext uri="{FF2B5EF4-FFF2-40B4-BE49-F238E27FC236}">
                <a16:creationId xmlns:a16="http://schemas.microsoft.com/office/drawing/2014/main" id="{E7023EC4-9E87-7999-D462-65E2F3E7F33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270990" y="4121379"/>
            <a:ext cx="6603023" cy="2161472"/>
          </a:xfrm>
          <a:prstGeom prst="rect">
            <a:avLst/>
          </a:prstGeom>
          <a:ln w="28575">
            <a:solidFill>
              <a:schemeClr val="accent4">
                <a:lumMod val="60000"/>
                <a:lumOff val="40000"/>
              </a:schemeClr>
            </a:solidFill>
            <a:prstDash val="sysDot"/>
          </a:ln>
        </p:spPr>
      </p:pic>
      <p:sp>
        <p:nvSpPr>
          <p:cNvPr id="9" name="Rectangle 8">
            <a:extLst>
              <a:ext uri="{FF2B5EF4-FFF2-40B4-BE49-F238E27FC236}">
                <a16:creationId xmlns:a16="http://schemas.microsoft.com/office/drawing/2014/main" id="{9F38FA5A-AB02-07CD-6731-66C60F15AD5F}"/>
              </a:ext>
            </a:extLst>
          </p:cNvPr>
          <p:cNvSpPr/>
          <p:nvPr/>
        </p:nvSpPr>
        <p:spPr>
          <a:xfrm>
            <a:off x="7167563" y="1382760"/>
            <a:ext cx="1453661" cy="530471"/>
          </a:xfrm>
          <a:prstGeom prst="rect">
            <a:avLst/>
          </a:prstGeom>
          <a:noFill/>
          <a:ln w="28575">
            <a:solidFill>
              <a:schemeClr val="accent4">
                <a:lumMod val="60000"/>
                <a:lumOff val="40000"/>
              </a:schemeClr>
            </a:solidFill>
            <a:prstDash val="sysDot"/>
          </a:ln>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lumMod val="75000"/>
                  <a:lumOff val="25000"/>
                </a:srgbClr>
              </a:solidFill>
              <a:effectLst/>
              <a:uLnTx/>
              <a:uFillTx/>
              <a:latin typeface="Arial" panose="020B0604020202020204"/>
              <a:ea typeface="+mn-ea"/>
              <a:cs typeface="+mn-cs"/>
            </a:endParaRPr>
          </a:p>
        </p:txBody>
      </p:sp>
      <p:cxnSp>
        <p:nvCxnSpPr>
          <p:cNvPr id="11" name="Straight Arrow Connector 10">
            <a:extLst>
              <a:ext uri="{FF2B5EF4-FFF2-40B4-BE49-F238E27FC236}">
                <a16:creationId xmlns:a16="http://schemas.microsoft.com/office/drawing/2014/main" id="{1A8D1788-45AE-8660-4591-245703816FB0}"/>
              </a:ext>
            </a:extLst>
          </p:cNvPr>
          <p:cNvCxnSpPr>
            <a:cxnSpLocks/>
          </p:cNvCxnSpPr>
          <p:nvPr/>
        </p:nvCxnSpPr>
        <p:spPr>
          <a:xfrm>
            <a:off x="7330702" y="1931016"/>
            <a:ext cx="481264" cy="2180852"/>
          </a:xfrm>
          <a:prstGeom prst="straightConnector1">
            <a:avLst/>
          </a:prstGeom>
          <a:ln w="28575">
            <a:solidFill>
              <a:schemeClr val="accent4">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831C2C3-383B-8330-88D3-DC038A89DA4A}"/>
              </a:ext>
            </a:extLst>
          </p:cNvPr>
          <p:cNvSpPr/>
          <p:nvPr/>
        </p:nvSpPr>
        <p:spPr>
          <a:xfrm>
            <a:off x="6644053" y="5376497"/>
            <a:ext cx="347296" cy="317988"/>
          </a:xfrm>
          <a:prstGeom prst="ellipse">
            <a:avLst/>
          </a:prstGeom>
          <a:noFill/>
          <a:ln w="28575">
            <a:solidFill>
              <a:schemeClr val="accent4">
                <a:lumMod val="60000"/>
                <a:lumOff val="40000"/>
              </a:schemeClr>
            </a:solidFill>
            <a:prstDash val="sysDot"/>
          </a:ln>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lumMod val="75000"/>
                  <a:lumOff val="25000"/>
                </a:srgbClr>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52D9638B-AAB9-3DB6-FEB4-95C7272E5F52}"/>
              </a:ext>
            </a:extLst>
          </p:cNvPr>
          <p:cNvSpPr txBox="1"/>
          <p:nvPr/>
        </p:nvSpPr>
        <p:spPr>
          <a:xfrm>
            <a:off x="5586779" y="4414471"/>
            <a:ext cx="1285875" cy="28732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FFFF"/>
                </a:solidFill>
                <a:effectLst/>
                <a:uLnTx/>
                <a:uFillTx/>
                <a:latin typeface="Arial"/>
                <a:ea typeface="+mn-ea"/>
                <a:cs typeface="Arial"/>
              </a:rPr>
              <a:t>Bathurst</a:t>
            </a:r>
            <a:endParaRPr kumimoji="0" lang="en-US" sz="1867" b="1"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D44B0B65-AFFE-4193-CF74-7AADFB04229C}"/>
              </a:ext>
            </a:extLst>
          </p:cNvPr>
          <p:cNvSpPr txBox="1"/>
          <p:nvPr/>
        </p:nvSpPr>
        <p:spPr>
          <a:xfrm>
            <a:off x="10202742" y="4780816"/>
            <a:ext cx="1864701" cy="28732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err="1">
                <a:ln>
                  <a:noFill/>
                </a:ln>
                <a:solidFill>
                  <a:srgbClr val="FFFFFF"/>
                </a:solidFill>
                <a:effectLst/>
                <a:uLnTx/>
                <a:uFillTx/>
                <a:latin typeface="Arial"/>
                <a:ea typeface="+mn-ea"/>
                <a:cs typeface="Arial"/>
              </a:rPr>
              <a:t>Wallerawang</a:t>
            </a:r>
            <a:endParaRPr kumimoji="0" lang="en-US" sz="1867" b="1"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E640B27F-3E9C-450F-CEDE-AE9C1E5092CE}"/>
              </a:ext>
            </a:extLst>
          </p:cNvPr>
          <p:cNvSpPr txBox="1"/>
          <p:nvPr/>
        </p:nvSpPr>
        <p:spPr>
          <a:xfrm>
            <a:off x="6649183" y="5901836"/>
            <a:ext cx="2033220" cy="28732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FFFF"/>
                </a:solidFill>
                <a:effectLst/>
                <a:uLnTx/>
                <a:uFillTx/>
                <a:latin typeface="Arial"/>
                <a:ea typeface="+mn-ea"/>
                <a:cs typeface="Arial"/>
              </a:rPr>
              <a:t>Macquarie River</a:t>
            </a:r>
            <a:endParaRPr kumimoji="0" lang="en-US" sz="1867"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16" name="Straight Arrow Connector 15">
            <a:extLst>
              <a:ext uri="{FF2B5EF4-FFF2-40B4-BE49-F238E27FC236}">
                <a16:creationId xmlns:a16="http://schemas.microsoft.com/office/drawing/2014/main" id="{500D9847-6CEF-30F4-6D3B-6E63D4A17D95}"/>
              </a:ext>
            </a:extLst>
          </p:cNvPr>
          <p:cNvCxnSpPr/>
          <p:nvPr/>
        </p:nvCxnSpPr>
        <p:spPr>
          <a:xfrm flipH="1" flipV="1">
            <a:off x="6632333" y="4331678"/>
            <a:ext cx="11721" cy="29014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45E2015-6319-B4A7-F871-58F3D56B3813}"/>
              </a:ext>
            </a:extLst>
          </p:cNvPr>
          <p:cNvCxnSpPr>
            <a:cxnSpLocks/>
          </p:cNvCxnSpPr>
          <p:nvPr/>
        </p:nvCxnSpPr>
        <p:spPr>
          <a:xfrm flipV="1">
            <a:off x="11238033" y="4698021"/>
            <a:ext cx="457201" cy="1172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C7C263B-0C72-B2F1-CF4E-B09201DF815F}"/>
              </a:ext>
            </a:extLst>
          </p:cNvPr>
          <p:cNvSpPr txBox="1"/>
          <p:nvPr/>
        </p:nvSpPr>
        <p:spPr>
          <a:xfrm>
            <a:off x="10078183" y="2069856"/>
            <a:ext cx="1285875" cy="28732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FFFF"/>
                </a:solidFill>
                <a:effectLst/>
                <a:uLnTx/>
                <a:uFillTx/>
                <a:latin typeface="Arial"/>
                <a:ea typeface="+mn-ea"/>
                <a:cs typeface="Arial"/>
              </a:rPr>
              <a:t>Lithgow </a:t>
            </a:r>
            <a:endParaRPr kumimoji="0" lang="en-US" sz="1867"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51737950-3364-7828-630D-218769E0042A}"/>
              </a:ext>
            </a:extLst>
          </p:cNvPr>
          <p:cNvSpPr txBox="1"/>
          <p:nvPr/>
        </p:nvSpPr>
        <p:spPr>
          <a:xfrm>
            <a:off x="8964489" y="3432664"/>
            <a:ext cx="1285875" cy="28732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FFFF"/>
                </a:solidFill>
                <a:effectLst/>
                <a:uLnTx/>
                <a:uFillTx/>
                <a:latin typeface="Arial"/>
                <a:ea typeface="+mn-ea"/>
                <a:cs typeface="Arial"/>
              </a:rPr>
              <a:t>Oberon </a:t>
            </a:r>
            <a:endParaRPr kumimoji="0" lang="en-US" sz="1867"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DDB3916C-8B37-9E3D-A20C-963C2C1491DE}"/>
              </a:ext>
            </a:extLst>
          </p:cNvPr>
          <p:cNvSpPr txBox="1"/>
          <p:nvPr/>
        </p:nvSpPr>
        <p:spPr>
          <a:xfrm>
            <a:off x="6876317" y="1425084"/>
            <a:ext cx="1285875" cy="28732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FFFF"/>
                </a:solidFill>
                <a:effectLst/>
                <a:uLnTx/>
                <a:uFillTx/>
                <a:latin typeface="Arial"/>
                <a:ea typeface="+mn-ea"/>
                <a:cs typeface="Arial"/>
              </a:rPr>
              <a:t>Bathurst</a:t>
            </a:r>
            <a:endParaRPr kumimoji="0" lang="en-US" sz="1867" b="1"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2ADA98A8-6567-57A8-1255-FDF23237C55B}"/>
              </a:ext>
            </a:extLst>
          </p:cNvPr>
          <p:cNvSpPr txBox="1"/>
          <p:nvPr/>
        </p:nvSpPr>
        <p:spPr>
          <a:xfrm>
            <a:off x="8524876" y="1549641"/>
            <a:ext cx="1864701" cy="28732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err="1">
                <a:ln>
                  <a:noFill/>
                </a:ln>
                <a:solidFill>
                  <a:srgbClr val="FFFFFF"/>
                </a:solidFill>
                <a:effectLst/>
                <a:uLnTx/>
                <a:uFillTx/>
                <a:latin typeface="Arial"/>
                <a:ea typeface="+mn-ea"/>
                <a:cs typeface="Arial"/>
              </a:rPr>
              <a:t>Wallerawang</a:t>
            </a:r>
            <a:endParaRPr kumimoji="0" lang="en-US" sz="1867" b="1"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3" name="Straight Arrow Connector 22">
            <a:extLst>
              <a:ext uri="{FF2B5EF4-FFF2-40B4-BE49-F238E27FC236}">
                <a16:creationId xmlns:a16="http://schemas.microsoft.com/office/drawing/2014/main" id="{7B3FAFA2-B52F-F0BF-5262-DCF9F0016E75}"/>
              </a:ext>
            </a:extLst>
          </p:cNvPr>
          <p:cNvCxnSpPr>
            <a:cxnSpLocks/>
          </p:cNvCxnSpPr>
          <p:nvPr/>
        </p:nvCxnSpPr>
        <p:spPr>
          <a:xfrm>
            <a:off x="9149860" y="1808285"/>
            <a:ext cx="10259" cy="30333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4B912DE-4572-B5E5-5995-8958F9520AF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62977" y="1252704"/>
            <a:ext cx="3545577" cy="2467283"/>
          </a:xfrm>
          <a:prstGeom prst="rect">
            <a:avLst/>
          </a:prstGeom>
        </p:spPr>
      </p:pic>
      <p:cxnSp>
        <p:nvCxnSpPr>
          <p:cNvPr id="18" name="Straight Arrow Connector 17">
            <a:extLst>
              <a:ext uri="{FF2B5EF4-FFF2-40B4-BE49-F238E27FC236}">
                <a16:creationId xmlns:a16="http://schemas.microsoft.com/office/drawing/2014/main" id="{788560AA-69DB-2035-BA19-084BA5CDB713}"/>
              </a:ext>
            </a:extLst>
          </p:cNvPr>
          <p:cNvCxnSpPr>
            <a:cxnSpLocks/>
          </p:cNvCxnSpPr>
          <p:nvPr/>
        </p:nvCxnSpPr>
        <p:spPr>
          <a:xfrm flipH="1">
            <a:off x="2941983" y="1147320"/>
            <a:ext cx="1210302" cy="120985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674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800" y="644400"/>
            <a:ext cx="10515600" cy="741851"/>
          </a:xfrm>
        </p:spPr>
        <p:txBody>
          <a:bodyPr/>
          <a:lstStyle/>
          <a:p>
            <a:r>
              <a:rPr lang="en-AU" dirty="0"/>
              <a:t>YLP crossing the Macquarie river</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C296D-B57D-C34D-923D-154E4CE5CC2A}" type="slidenum">
              <a:rPr kumimoji="0" lang="en-AU" sz="8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8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Content Placeholder 5">
            <a:extLst>
              <a:ext uri="{FF2B5EF4-FFF2-40B4-BE49-F238E27FC236}">
                <a16:creationId xmlns:a16="http://schemas.microsoft.com/office/drawing/2014/main" id="{5F034A63-9468-4864-962E-7083DA49C777}"/>
              </a:ext>
            </a:extLst>
          </p:cNvPr>
          <p:cNvSpPr>
            <a:spLocks noGrp="1"/>
          </p:cNvSpPr>
          <p:nvPr>
            <p:ph idx="1"/>
          </p:nvPr>
        </p:nvSpPr>
        <p:spPr>
          <a:xfrm>
            <a:off x="-646085" y="881925"/>
            <a:ext cx="10515600" cy="4497859"/>
          </a:xfrm>
        </p:spPr>
        <p:txBody>
          <a:bodyPr/>
          <a:lstStyle/>
          <a:p>
            <a:pPr algn="just">
              <a:spcAft>
                <a:spcPts val="800"/>
              </a:spcAft>
            </a:pPr>
            <a:r>
              <a:rPr lang="en-AU" sz="1467">
                <a:latin typeface="Century Gothic" panose="020B0502020202020204" pitchFamily="34" charset="0"/>
                <a:ea typeface="Calibri" panose="020F0502020204030204" pitchFamily="34" charset="0"/>
                <a:cs typeface="Times New Roman" panose="02020603050405020304" pitchFamily="18" charset="0"/>
              </a:rPr>
              <a:t>	</a:t>
            </a:r>
            <a:endParaRPr lang="en-AU"/>
          </a:p>
        </p:txBody>
      </p:sp>
      <p:pic>
        <p:nvPicPr>
          <p:cNvPr id="9" name="Picture 8" descr="A picture containing grass, outdoor, ground, nature&#10;&#10;Description automatically generated">
            <a:extLst>
              <a:ext uri="{FF2B5EF4-FFF2-40B4-BE49-F238E27FC236}">
                <a16:creationId xmlns:a16="http://schemas.microsoft.com/office/drawing/2014/main" id="{67B3CB1A-AEBA-48BF-BA66-8FFDB385A80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124929" y="1167603"/>
            <a:ext cx="3845895" cy="5127860"/>
          </a:xfrm>
          <a:prstGeom prst="rect">
            <a:avLst/>
          </a:prstGeom>
        </p:spPr>
      </p:pic>
      <p:pic>
        <p:nvPicPr>
          <p:cNvPr id="11" name="Picture 10" descr="A picture containing nature, valley, river, tree&#10;&#10;Description automatically generated">
            <a:extLst>
              <a:ext uri="{FF2B5EF4-FFF2-40B4-BE49-F238E27FC236}">
                <a16:creationId xmlns:a16="http://schemas.microsoft.com/office/drawing/2014/main" id="{6F292550-94BE-4AAF-9E62-D095CD6FA49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79198" y="1167603"/>
            <a:ext cx="3801823" cy="5069095"/>
          </a:xfrm>
          <a:prstGeom prst="rect">
            <a:avLst/>
          </a:prstGeom>
        </p:spPr>
      </p:pic>
      <p:pic>
        <p:nvPicPr>
          <p:cNvPr id="15" name="Picture 14" descr="Map&#10;&#10;Description automatically generated">
            <a:extLst>
              <a:ext uri="{FF2B5EF4-FFF2-40B4-BE49-F238E27FC236}">
                <a16:creationId xmlns:a16="http://schemas.microsoft.com/office/drawing/2014/main" id="{7AEFCC43-E644-49E5-9E71-5CBFD98F2BC6}"/>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4671799" y="1244443"/>
            <a:ext cx="3166715" cy="2649527"/>
          </a:xfrm>
          <a:prstGeom prst="rect">
            <a:avLst/>
          </a:prstGeom>
        </p:spPr>
      </p:pic>
      <p:pic>
        <p:nvPicPr>
          <p:cNvPr id="4" name="Picture 6" descr="A picture containing text, tree, plant&#10;&#10;Description automatically generated">
            <a:extLst>
              <a:ext uri="{FF2B5EF4-FFF2-40B4-BE49-F238E27FC236}">
                <a16:creationId xmlns:a16="http://schemas.microsoft.com/office/drawing/2014/main" id="{F86D1BEC-EF43-9A09-F097-0ABDE5EFA6D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122333" y="4074220"/>
            <a:ext cx="2290250" cy="2611128"/>
          </a:xfrm>
          <a:prstGeom prst="rect">
            <a:avLst/>
          </a:prstGeom>
        </p:spPr>
      </p:pic>
    </p:spTree>
    <p:extLst>
      <p:ext uri="{BB962C8B-B14F-4D97-AF65-F5344CB8AC3E}">
        <p14:creationId xmlns:p14="http://schemas.microsoft.com/office/powerpoint/2010/main" val="2742055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49" y="768351"/>
            <a:ext cx="6610351" cy="2660650"/>
          </a:xfrm>
        </p:spPr>
        <p:txBody>
          <a:bodyPr/>
          <a:lstStyle/>
          <a:p>
            <a:r>
              <a:rPr lang="en-AU" dirty="0"/>
              <a:t>Stages of Recovery</a:t>
            </a:r>
          </a:p>
        </p:txBody>
      </p:sp>
    </p:spTree>
    <p:extLst>
      <p:ext uri="{BB962C8B-B14F-4D97-AF65-F5344CB8AC3E}">
        <p14:creationId xmlns:p14="http://schemas.microsoft.com/office/powerpoint/2010/main" val="3944751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F35BF9-E08E-6FE7-F707-0781B8658241}"/>
              </a:ext>
            </a:extLst>
          </p:cNvPr>
          <p:cNvSpPr>
            <a:spLocks noGrp="1"/>
          </p:cNvSpPr>
          <p:nvPr>
            <p:ph type="title"/>
          </p:nvPr>
        </p:nvSpPr>
        <p:spPr/>
        <p:txBody>
          <a:bodyPr>
            <a:normAutofit/>
          </a:bodyPr>
          <a:lstStyle/>
          <a:p>
            <a:r>
              <a:rPr lang="en-AU" dirty="0"/>
              <a:t>Multiple engineering solutions worked through concurrently</a:t>
            </a:r>
          </a:p>
        </p:txBody>
      </p:sp>
      <p:sp>
        <p:nvSpPr>
          <p:cNvPr id="7" name="Text Placeholder 6">
            <a:extLst>
              <a:ext uri="{FF2B5EF4-FFF2-40B4-BE49-F238E27FC236}">
                <a16:creationId xmlns:a16="http://schemas.microsoft.com/office/drawing/2014/main" id="{C1B6CFAC-7215-C376-B8AC-76E76A10C706}"/>
              </a:ext>
            </a:extLst>
          </p:cNvPr>
          <p:cNvSpPr>
            <a:spLocks noGrp="1"/>
          </p:cNvSpPr>
          <p:nvPr>
            <p:ph type="body" sz="quarter" idx="12"/>
          </p:nvPr>
        </p:nvSpPr>
        <p:spPr/>
        <p:txBody>
          <a:bodyPr/>
          <a:lstStyle/>
          <a:p>
            <a:endParaRPr lang="en-AU"/>
          </a:p>
        </p:txBody>
      </p:sp>
      <p:graphicFrame>
        <p:nvGraphicFramePr>
          <p:cNvPr id="2" name="Diagram 3">
            <a:extLst>
              <a:ext uri="{FF2B5EF4-FFF2-40B4-BE49-F238E27FC236}">
                <a16:creationId xmlns:a16="http://schemas.microsoft.com/office/drawing/2014/main" id="{FA546468-F54A-7F59-F963-C2E77262E980}"/>
              </a:ext>
            </a:extLst>
          </p:cNvPr>
          <p:cNvGraphicFramePr/>
          <p:nvPr>
            <p:extLst>
              <p:ext uri="{D42A27DB-BD31-4B8C-83A1-F6EECF244321}">
                <p14:modId xmlns:p14="http://schemas.microsoft.com/office/powerpoint/2010/main" val="2784575594"/>
              </p:ext>
            </p:extLst>
          </p:nvPr>
        </p:nvGraphicFramePr>
        <p:xfrm>
          <a:off x="648000" y="1352529"/>
          <a:ext cx="10602000" cy="539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Clipart - Green tick - simple"/>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762650" y="2239471"/>
            <a:ext cx="589130" cy="674255"/>
          </a:xfrm>
          <a:prstGeom prst="rect">
            <a:avLst/>
          </a:prstGeom>
        </p:spPr>
      </p:pic>
      <p:pic>
        <p:nvPicPr>
          <p:cNvPr id="8" name="Picture 7" descr="Clipart - Green tick - simple"/>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537826" y="2239471"/>
            <a:ext cx="589130" cy="674255"/>
          </a:xfrm>
          <a:prstGeom prst="rect">
            <a:avLst/>
          </a:prstGeom>
        </p:spPr>
      </p:pic>
      <p:pic>
        <p:nvPicPr>
          <p:cNvPr id="9" name="Picture 8" descr="Clipart - Green tick - simple"/>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313002" y="2239472"/>
            <a:ext cx="589130" cy="674255"/>
          </a:xfrm>
          <a:prstGeom prst="rect">
            <a:avLst/>
          </a:prstGeom>
        </p:spPr>
      </p:pic>
      <p:pic>
        <p:nvPicPr>
          <p:cNvPr id="10" name="Picture 9" descr="Clipart - Green tick - simple"/>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0088179" y="2239473"/>
            <a:ext cx="589130" cy="674255"/>
          </a:xfrm>
          <a:prstGeom prst="rect">
            <a:avLst/>
          </a:prstGeom>
        </p:spPr>
      </p:pic>
      <p:pic>
        <p:nvPicPr>
          <p:cNvPr id="11" name="Picture 10" descr="Close with solid fill">
            <a:extLst>
              <a:ext uri="{FF2B5EF4-FFF2-40B4-BE49-F238E27FC236}">
                <a16:creationId xmlns:a16="http://schemas.microsoft.com/office/drawing/2014/main" id="{67DFCCC3-51A1-2F59-8671-F981D0872E4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049565" y="2324596"/>
            <a:ext cx="589130" cy="589130"/>
          </a:xfrm>
          <a:prstGeom prst="rect">
            <a:avLst/>
          </a:prstGeom>
        </p:spPr>
      </p:pic>
      <p:pic>
        <p:nvPicPr>
          <p:cNvPr id="12" name="Picture 10" descr="Close with solid fill">
            <a:extLst>
              <a:ext uri="{FF2B5EF4-FFF2-40B4-BE49-F238E27FC236}">
                <a16:creationId xmlns:a16="http://schemas.microsoft.com/office/drawing/2014/main" id="{E09C07DE-8E72-7903-E31D-EAAAEEC9A1A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906107" y="2324596"/>
            <a:ext cx="589130" cy="589130"/>
          </a:xfrm>
          <a:prstGeom prst="rect">
            <a:avLst/>
          </a:prstGeom>
        </p:spPr>
      </p:pic>
    </p:spTree>
    <p:extLst>
      <p:ext uri="{BB962C8B-B14F-4D97-AF65-F5344CB8AC3E}">
        <p14:creationId xmlns:p14="http://schemas.microsoft.com/office/powerpoint/2010/main" val="2512013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AU" dirty="0"/>
              <a:t>LNG Injection at Wallerawang (8 days)</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000000"/>
                </a:solidFill>
                <a:effectLst/>
                <a:uLnTx/>
                <a:uFillTx/>
                <a:latin typeface="Arial" panose="020B0604020202020204"/>
                <a:ea typeface="+mn-ea"/>
                <a:cs typeface="+mn-cs"/>
              </a:rPr>
              <a:t>Presentation Title. Change by going to Insert &gt; Header and Footer…</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C296D-B57D-C34D-923D-154E4CE5CC2A}" type="slidenum">
              <a:rPr kumimoji="0" lang="en-AU" sz="8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8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 name="Text Placeholder 15"/>
          <p:cNvSpPr>
            <a:spLocks noGrp="1"/>
          </p:cNvSpPr>
          <p:nvPr>
            <p:ph type="body" sz="quarter" idx="12"/>
          </p:nvPr>
        </p:nvSpPr>
        <p:spPr/>
        <p:txBody>
          <a:bodyPr/>
          <a:lstStyle/>
          <a:p>
            <a:endParaRPr lang="en-AU"/>
          </a:p>
        </p:txBody>
      </p:sp>
      <p:pic>
        <p:nvPicPr>
          <p:cNvPr id="9" name="Content Placeholder 6">
            <a:extLst>
              <a:ext uri="{FF2B5EF4-FFF2-40B4-BE49-F238E27FC236}">
                <a16:creationId xmlns:a16="http://schemas.microsoft.com/office/drawing/2014/main" id="{455FC566-58F5-0241-2231-133AA767875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70686" y="1247217"/>
            <a:ext cx="6296274" cy="4722205"/>
          </a:xfrm>
          <a:prstGeom prst="rect">
            <a:avLst/>
          </a:prstGeom>
        </p:spPr>
      </p:pic>
      <p:pic>
        <p:nvPicPr>
          <p:cNvPr id="18" name="Content Placeholder 17" descr="A field with a lot of construction equipment&#10;&#10;Description automatically generated with medium confidence">
            <a:extLst>
              <a:ext uri="{FF2B5EF4-FFF2-40B4-BE49-F238E27FC236}">
                <a16:creationId xmlns:a16="http://schemas.microsoft.com/office/drawing/2014/main" id="{74B86543-7238-E385-0AF9-12B9490E5436}"/>
              </a:ext>
            </a:extLst>
          </p:cNvPr>
          <p:cNvPicPr>
            <a:picLocks noGrp="1" noChangeAspect="1"/>
          </p:cNvPicPr>
          <p:nvPr>
            <p:ph sz="quarter" idx="4"/>
          </p:nvPr>
        </p:nvPicPr>
        <p:blipFill>
          <a:blip r:embed="rId4" cstate="screen">
            <a:extLst>
              <a:ext uri="{28A0092B-C50C-407E-A947-70E740481C1C}">
                <a14:useLocalDpi xmlns:a14="http://schemas.microsoft.com/office/drawing/2010/main" val="0"/>
              </a:ext>
            </a:extLst>
          </a:blip>
          <a:stretch>
            <a:fillRect/>
          </a:stretch>
        </p:blipFill>
        <p:spPr>
          <a:xfrm>
            <a:off x="6359002" y="1727202"/>
            <a:ext cx="5178108" cy="3883581"/>
          </a:xfrm>
        </p:spPr>
      </p:pic>
    </p:spTree>
    <p:extLst>
      <p:ext uri="{BB962C8B-B14F-4D97-AF65-F5344CB8AC3E}">
        <p14:creationId xmlns:p14="http://schemas.microsoft.com/office/powerpoint/2010/main" val="321065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Temporary Solution (18 days)</a:t>
            </a:r>
          </a:p>
        </p:txBody>
      </p:sp>
      <p:pic>
        <p:nvPicPr>
          <p:cNvPr id="7" name="Content Placeholder 6"/>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489527" y="1902392"/>
            <a:ext cx="5571483" cy="1917941"/>
          </a:xfrm>
          <a:prstGeom prst="rect">
            <a:avLst/>
          </a:prstGeom>
        </p:spPr>
      </p:pic>
      <p:sp>
        <p:nvSpPr>
          <p:cNvPr id="4" name="Footer Placeholder 3"/>
          <p:cNvSpPr>
            <a:spLocks noGrp="1"/>
          </p:cNvSpPr>
          <p:nvPr>
            <p:ph type="ftr" sz="quarter" idx="10"/>
          </p:nvPr>
        </p:nvSpPr>
        <p:spPr/>
        <p:txBody>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000000"/>
                </a:solidFill>
                <a:effectLst/>
                <a:uLnTx/>
                <a:uFillTx/>
                <a:latin typeface="Arial" panose="020B0604020202020204"/>
                <a:ea typeface="+mn-ea"/>
                <a:cs typeface="+mn-cs"/>
              </a:rPr>
              <a:t>Presentation Title. Change by going to Insert &gt; Header and Footer…</a:t>
            </a:r>
          </a:p>
        </p:txBody>
      </p:sp>
      <p:sp>
        <p:nvSpPr>
          <p:cNvPr id="5" name="Slide Number Placeholder 4"/>
          <p:cNvSpPr>
            <a:spLocks noGrp="1"/>
          </p:cNvSpPr>
          <p:nvPr>
            <p:ph type="sldNum" sz="quarter" idx="11"/>
          </p:nvPr>
        </p:nvSpPr>
        <p:spPr/>
        <p:txBody>
          <a:bodyPr/>
          <a:lstStyle/>
          <a:p>
            <a:pPr marL="0" marR="0" lvl="0" indent="0" algn="r" defTabSz="609570" rtl="0" eaLnBrk="1" fontAlgn="auto" latinLnBrk="0" hangingPunct="1">
              <a:lnSpc>
                <a:spcPct val="100000"/>
              </a:lnSpc>
              <a:spcBef>
                <a:spcPts val="0"/>
              </a:spcBef>
              <a:spcAft>
                <a:spcPts val="0"/>
              </a:spcAft>
              <a:buClrTx/>
              <a:buSzTx/>
              <a:buFontTx/>
              <a:buNone/>
              <a:tabLst/>
              <a:defRPr/>
            </a:pPr>
            <a:fld id="{844C296D-B57D-C34D-923D-154E4CE5CC2A}" type="slidenum">
              <a:rPr kumimoji="0" lang="en-AU" sz="800" b="1" i="0" u="none" strike="noStrike" kern="1200" cap="none" spc="0" normalizeH="0" baseline="0" noProof="0">
                <a:ln>
                  <a:noFill/>
                </a:ln>
                <a:solidFill>
                  <a:srgbClr val="000000"/>
                </a:solidFill>
                <a:effectLst/>
                <a:uLnTx/>
                <a:uFillTx/>
                <a:latin typeface="Arial" panose="020B0604020202020204"/>
                <a:ea typeface="+mn-ea"/>
                <a:cs typeface="+mn-cs"/>
              </a:rPr>
              <a:pPr marL="0" marR="0" lvl="0" indent="0" algn="r" defTabSz="609570" rtl="0" eaLnBrk="1" fontAlgn="auto" latinLnBrk="0" hangingPunct="1">
                <a:lnSpc>
                  <a:spcPct val="100000"/>
                </a:lnSpc>
                <a:spcBef>
                  <a:spcPts val="0"/>
                </a:spcBef>
                <a:spcAft>
                  <a:spcPts val="0"/>
                </a:spcAft>
                <a:buClrTx/>
                <a:buSzTx/>
                <a:buFontTx/>
                <a:buNone/>
                <a:tabLst/>
                <a:defRPr/>
              </a:pPr>
              <a:t>9</a:t>
            </a:fld>
            <a:endParaRPr kumimoji="0" lang="en-AU" sz="8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Text Placeholder 5"/>
          <p:cNvSpPr>
            <a:spLocks noGrp="1"/>
          </p:cNvSpPr>
          <p:nvPr>
            <p:ph type="body" sz="quarter" idx="12"/>
          </p:nvPr>
        </p:nvSpPr>
        <p:spPr/>
        <p:txBody>
          <a:bodyPr/>
          <a:lstStyle/>
          <a:p>
            <a:endParaRPr lang="en-AU"/>
          </a:p>
        </p:txBody>
      </p:sp>
      <p:sp>
        <p:nvSpPr>
          <p:cNvPr id="8" name="Rectangle 7"/>
          <p:cNvSpPr/>
          <p:nvPr/>
        </p:nvSpPr>
        <p:spPr>
          <a:xfrm>
            <a:off x="770964" y="1349854"/>
            <a:ext cx="10470777" cy="461665"/>
          </a:xfrm>
          <a:prstGeom prst="rect">
            <a:avLst/>
          </a:prstGeom>
        </p:spPr>
        <p:txBody>
          <a:bodyPr wrap="squar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000000"/>
                </a:solidFill>
                <a:effectLst/>
                <a:uLnTx/>
                <a:uFillTx/>
                <a:latin typeface="Arial" panose="020B0604020202020204"/>
                <a:ea typeface="+mn-ea"/>
                <a:cs typeface="+mn-cs"/>
              </a:rPr>
              <a:t>Horizontal Directional Drilling with a 4in pipe pull-through</a:t>
            </a:r>
          </a:p>
        </p:txBody>
      </p:sp>
      <p:pic>
        <p:nvPicPr>
          <p:cNvPr id="3" name="Picture 2">
            <a:extLst>
              <a:ext uri="{FF2B5EF4-FFF2-40B4-BE49-F238E27FC236}">
                <a16:creationId xmlns:a16="http://schemas.microsoft.com/office/drawing/2014/main" id="{28EA69EE-C045-648D-5640-80F3A2857FB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775656" y="1779825"/>
            <a:ext cx="3821938" cy="2854168"/>
          </a:xfrm>
          <a:prstGeom prst="rect">
            <a:avLst/>
          </a:prstGeom>
        </p:spPr>
      </p:pic>
      <p:pic>
        <p:nvPicPr>
          <p:cNvPr id="9" name="Content Placeholder 6" descr="A person flying a kite&#10;&#10;Description automatically generated with medium confidence">
            <a:extLst>
              <a:ext uri="{FF2B5EF4-FFF2-40B4-BE49-F238E27FC236}">
                <a16:creationId xmlns:a16="http://schemas.microsoft.com/office/drawing/2014/main" id="{03598E49-F4CF-929D-1608-17B45E225C9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061010" y="2518043"/>
            <a:ext cx="1558523" cy="3372505"/>
          </a:xfrm>
          <a:prstGeom prst="rect">
            <a:avLst/>
          </a:prstGeom>
        </p:spPr>
      </p:pic>
      <p:pic>
        <p:nvPicPr>
          <p:cNvPr id="10" name="Picture 9">
            <a:extLst>
              <a:ext uri="{FF2B5EF4-FFF2-40B4-BE49-F238E27FC236}">
                <a16:creationId xmlns:a16="http://schemas.microsoft.com/office/drawing/2014/main" id="{8A9AE548-D667-3915-4C27-32BDC5E3CD66}"/>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1516088" y="3911206"/>
            <a:ext cx="3998705" cy="2314503"/>
          </a:xfrm>
          <a:prstGeom prst="rect">
            <a:avLst/>
          </a:prstGeom>
        </p:spPr>
      </p:pic>
    </p:spTree>
    <p:extLst>
      <p:ext uri="{BB962C8B-B14F-4D97-AF65-F5344CB8AC3E}">
        <p14:creationId xmlns:p14="http://schemas.microsoft.com/office/powerpoint/2010/main" val="33032609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APA V1">
      <a:dk1>
        <a:srgbClr val="000000"/>
      </a:dk1>
      <a:lt1>
        <a:srgbClr val="FFFFFF"/>
      </a:lt1>
      <a:dk2>
        <a:srgbClr val="C8102E"/>
      </a:dk2>
      <a:lt2>
        <a:srgbClr val="F1EBE9"/>
      </a:lt2>
      <a:accent1>
        <a:srgbClr val="C8102E"/>
      </a:accent1>
      <a:accent2>
        <a:srgbClr val="EB4F34"/>
      </a:accent2>
      <a:accent3>
        <a:srgbClr val="FEB15F"/>
      </a:accent3>
      <a:accent4>
        <a:srgbClr val="005567"/>
      </a:accent4>
      <a:accent5>
        <a:srgbClr val="AFCFCA"/>
      </a:accent5>
      <a:accent6>
        <a:srgbClr val="F1EB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spPr>
      <a:bodyPr wrap="none" lIns="0" tIns="0" rIns="0" bIns="0" rtlCol="0" anchor="ctr">
        <a:noAutofit/>
      </a:bodyPr>
      <a:lstStyle>
        <a:defPPr algn="l">
          <a:defRPr sz="1050" dirty="0">
            <a:solidFill>
              <a:schemeClr val="tx1">
                <a:lumMod val="75000"/>
                <a:lumOff val="25000"/>
              </a:schemeClr>
            </a:solidFill>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2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pa powerpoint presentation" id="{4CBD5E48-E73B-44DE-9820-D8B97F7BBE64}" vid="{A2FC8330-D0FD-4CAD-B5C5-68C91EA20755}"/>
    </a:ext>
  </a:extLst>
</a:theme>
</file>

<file path=ppt/theme/theme2.xml><?xml version="1.0" encoding="utf-8"?>
<a:theme xmlns:a="http://schemas.openxmlformats.org/drawingml/2006/main" name="1_Office Theme">
  <a:themeElements>
    <a:clrScheme name="APA V1">
      <a:dk1>
        <a:srgbClr val="000000"/>
      </a:dk1>
      <a:lt1>
        <a:srgbClr val="FFFFFF"/>
      </a:lt1>
      <a:dk2>
        <a:srgbClr val="C8102E"/>
      </a:dk2>
      <a:lt2>
        <a:srgbClr val="F1EBE9"/>
      </a:lt2>
      <a:accent1>
        <a:srgbClr val="C8102E"/>
      </a:accent1>
      <a:accent2>
        <a:srgbClr val="EB4F34"/>
      </a:accent2>
      <a:accent3>
        <a:srgbClr val="FEB15F"/>
      </a:accent3>
      <a:accent4>
        <a:srgbClr val="005567"/>
      </a:accent4>
      <a:accent5>
        <a:srgbClr val="AFCFCA"/>
      </a:accent5>
      <a:accent6>
        <a:srgbClr val="F1EB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spPr>
      <a:bodyPr wrap="none" lIns="0" tIns="0" rIns="0" bIns="0" rtlCol="0" anchor="ctr">
        <a:noAutofit/>
      </a:bodyPr>
      <a:lstStyle>
        <a:defPPr algn="l">
          <a:defRPr sz="1050" dirty="0">
            <a:solidFill>
              <a:schemeClr val="tx1">
                <a:lumMod val="75000"/>
                <a:lumOff val="25000"/>
              </a:schemeClr>
            </a:solidFill>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2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pa powerpoint template  -  Read-Only" id="{228760A7-F8CA-4D95-ADE8-98BBA39734CB}" vid="{6CEF91C0-C385-44DA-B38B-832571B49F14}"/>
    </a:ext>
  </a:extLst>
</a:theme>
</file>

<file path=ppt/theme/theme3.xml><?xml version="1.0" encoding="utf-8"?>
<a:theme xmlns:a="http://schemas.openxmlformats.org/drawingml/2006/main" name="2_Office Theme">
  <a:themeElements>
    <a:clrScheme name="APA V1">
      <a:dk1>
        <a:srgbClr val="000000"/>
      </a:dk1>
      <a:lt1>
        <a:srgbClr val="FFFFFF"/>
      </a:lt1>
      <a:dk2>
        <a:srgbClr val="C8102E"/>
      </a:dk2>
      <a:lt2>
        <a:srgbClr val="F1EBE9"/>
      </a:lt2>
      <a:accent1>
        <a:srgbClr val="C8102E"/>
      </a:accent1>
      <a:accent2>
        <a:srgbClr val="EB4F34"/>
      </a:accent2>
      <a:accent3>
        <a:srgbClr val="FEB15F"/>
      </a:accent3>
      <a:accent4>
        <a:srgbClr val="005567"/>
      </a:accent4>
      <a:accent5>
        <a:srgbClr val="AFCFCA"/>
      </a:accent5>
      <a:accent6>
        <a:srgbClr val="F1EB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spPr>
      <a:bodyPr wrap="none" lIns="0" tIns="0" rIns="0" bIns="0" rtlCol="0" anchor="ctr">
        <a:noAutofit/>
      </a:bodyPr>
      <a:lstStyle>
        <a:defPPr algn="l">
          <a:defRPr sz="1050" dirty="0">
            <a:solidFill>
              <a:schemeClr val="tx1">
                <a:lumMod val="75000"/>
                <a:lumOff val="25000"/>
              </a:schemeClr>
            </a:solidFill>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2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pa powerpoint presentation" id="{4CBD5E48-E73B-44DE-9820-D8B97F7BBE64}" vid="{A2FC8330-D0FD-4CAD-B5C5-68C91EA20755}"/>
    </a:ext>
  </a:extLst>
</a:theme>
</file>

<file path=ppt/theme/theme4.xml><?xml version="1.0" encoding="utf-8"?>
<a:theme xmlns:a="http://schemas.openxmlformats.org/drawingml/2006/main" name="3_Office Theme">
  <a:themeElements>
    <a:clrScheme name="APA V1">
      <a:dk1>
        <a:srgbClr val="000000"/>
      </a:dk1>
      <a:lt1>
        <a:srgbClr val="FFFFFF"/>
      </a:lt1>
      <a:dk2>
        <a:srgbClr val="C8102E"/>
      </a:dk2>
      <a:lt2>
        <a:srgbClr val="F1EBE9"/>
      </a:lt2>
      <a:accent1>
        <a:srgbClr val="C8102E"/>
      </a:accent1>
      <a:accent2>
        <a:srgbClr val="EB4F34"/>
      </a:accent2>
      <a:accent3>
        <a:srgbClr val="FEB15F"/>
      </a:accent3>
      <a:accent4>
        <a:srgbClr val="005567"/>
      </a:accent4>
      <a:accent5>
        <a:srgbClr val="AFCFCA"/>
      </a:accent5>
      <a:accent6>
        <a:srgbClr val="F1EB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spPr>
      <a:bodyPr wrap="none" lIns="0" tIns="0" rIns="0" bIns="0" rtlCol="0" anchor="ctr">
        <a:noAutofit/>
      </a:bodyPr>
      <a:lstStyle>
        <a:defPPr algn="l">
          <a:defRPr sz="1050" dirty="0">
            <a:solidFill>
              <a:schemeClr val="tx1">
                <a:lumMod val="75000"/>
                <a:lumOff val="25000"/>
              </a:schemeClr>
            </a:solidFill>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2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pa powerpoint presentation" id="{4CBD5E48-E73B-44DE-9820-D8B97F7BBE64}" vid="{A2FC8330-D0FD-4CAD-B5C5-68C91EA20755}"/>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b6aa8e6-81c7-49c3-a873-088f72d3c08e">
      <UserInfo>
        <DisplayName>Cox, Michael</DisplayName>
        <AccountId>1733</AccountId>
        <AccountType/>
      </UserInfo>
      <UserInfo>
        <DisplayName>Woodford, Allyson</DisplayName>
        <AccountId>1369</AccountId>
        <AccountType/>
      </UserInfo>
    </SharedWithUsers>
    <TaxCatchAll xmlns="e35f1a1b-9455-4987-aeba-2c5d3ff84d62" xsi:nil="true"/>
    <lcf76f155ced4ddcb4097134ff3c332f xmlns="52f01d23-62d5-4131-88e9-8c04ec6d5a7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6EDDDFEDB378842B63E9DD41EA67249" ma:contentTypeVersion="18" ma:contentTypeDescription="Create a new document." ma:contentTypeScope="" ma:versionID="5fadf4026a248ebb8e06b38d809f8f01">
  <xsd:schema xmlns:xsd="http://www.w3.org/2001/XMLSchema" xmlns:xs="http://www.w3.org/2001/XMLSchema" xmlns:p="http://schemas.microsoft.com/office/2006/metadata/properties" xmlns:ns2="52f01d23-62d5-4131-88e9-8c04ec6d5a7e" xmlns:ns3="5b6aa8e6-81c7-49c3-a873-088f72d3c08e" xmlns:ns4="e35f1a1b-9455-4987-aeba-2c5d3ff84d62" targetNamespace="http://schemas.microsoft.com/office/2006/metadata/properties" ma:root="true" ma:fieldsID="ea5ff47db6efbe2ed3011336c558c63d" ns2:_="" ns3:_="" ns4:_="">
    <xsd:import namespace="52f01d23-62d5-4131-88e9-8c04ec6d5a7e"/>
    <xsd:import namespace="5b6aa8e6-81c7-49c3-a873-088f72d3c08e"/>
    <xsd:import namespace="e35f1a1b-9455-4987-aeba-2c5d3ff84d6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f01d23-62d5-4131-88e9-8c04ec6d5a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a7b88db-b703-4d04-81b7-e61a8f0436e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6aa8e6-81c7-49c3-a873-088f72d3c08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35f1a1b-9455-4987-aeba-2c5d3ff84d62"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65044ba-0430-49f4-a201-87e7242bc9f6}" ma:internalName="TaxCatchAll" ma:showField="CatchAllData" ma:web="e35f1a1b-9455-4987-aeba-2c5d3ff84d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29FBBA-6EEF-4D77-A47F-B570D8888504}">
  <ds:schemaRefs>
    <ds:schemaRef ds:uri="http://schemas.microsoft.com/sharepoint/v3/contenttype/forms"/>
  </ds:schemaRefs>
</ds:datastoreItem>
</file>

<file path=customXml/itemProps2.xml><?xml version="1.0" encoding="utf-8"?>
<ds:datastoreItem xmlns:ds="http://schemas.openxmlformats.org/officeDocument/2006/customXml" ds:itemID="{6CD5D7F2-06B5-4820-A38A-65D922C57B5E}">
  <ds:schemaRefs>
    <ds:schemaRef ds:uri="http://purl.org/dc/dcmitype/"/>
    <ds:schemaRef ds:uri="http://schemas.microsoft.com/office/2006/documentManagement/types"/>
    <ds:schemaRef ds:uri="http://purl.org/dc/elements/1.1/"/>
    <ds:schemaRef ds:uri="http://schemas.openxmlformats.org/package/2006/metadata/core-properties"/>
    <ds:schemaRef ds:uri="http://purl.org/dc/terms/"/>
    <ds:schemaRef ds:uri="http://schemas.microsoft.com/office/infopath/2007/PartnerControls"/>
    <ds:schemaRef ds:uri="375db448-aea0-438d-a573-d3c85847b7da"/>
    <ds:schemaRef ds:uri="http://schemas.microsoft.com/office/2006/metadata/properties"/>
    <ds:schemaRef ds:uri="a6056956-3beb-4793-ab30-a03397561c0f"/>
    <ds:schemaRef ds:uri="http://www.w3.org/XML/1998/namespace"/>
  </ds:schemaRefs>
</ds:datastoreItem>
</file>

<file path=customXml/itemProps3.xml><?xml version="1.0" encoding="utf-8"?>
<ds:datastoreItem xmlns:ds="http://schemas.openxmlformats.org/officeDocument/2006/customXml" ds:itemID="{97F1D0D0-9DBF-4145-AB1B-654EB168564D}"/>
</file>

<file path=docProps/app.xml><?xml version="1.0" encoding="utf-8"?>
<Properties xmlns="http://schemas.openxmlformats.org/officeDocument/2006/extended-properties" xmlns:vt="http://schemas.openxmlformats.org/officeDocument/2006/docPropsVTypes">
  <Template>APA powerpoint presentation</Template>
  <TotalTime>9298</TotalTime>
  <Words>1000</Words>
  <Application>Microsoft Office PowerPoint</Application>
  <PresentationFormat>Widescreen</PresentationFormat>
  <Paragraphs>187</Paragraphs>
  <Slides>18</Slides>
  <Notes>13</Notes>
  <HiddenSlides>0</HiddenSlides>
  <MMClips>0</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1</vt:i4>
      </vt:variant>
      <vt:variant>
        <vt:lpstr>Slide Titles</vt:lpstr>
      </vt:variant>
      <vt:variant>
        <vt:i4>18</vt:i4>
      </vt:variant>
    </vt:vector>
  </HeadingPairs>
  <TitlesOfParts>
    <vt:vector size="32" baseType="lpstr">
      <vt:lpstr>.PingFang TC Regular</vt:lpstr>
      <vt:lpstr>Arial</vt:lpstr>
      <vt:lpstr>Calibri</vt:lpstr>
      <vt:lpstr>Calibri Light</vt:lpstr>
      <vt:lpstr>Century Gothic</vt:lpstr>
      <vt:lpstr>Symbol</vt:lpstr>
      <vt:lpstr>System Font Regular</vt:lpstr>
      <vt:lpstr>Verdana</vt:lpstr>
      <vt:lpstr>Office Theme</vt:lpstr>
      <vt:lpstr>1_Office Theme</vt:lpstr>
      <vt:lpstr>2_Office Theme</vt:lpstr>
      <vt:lpstr>3_Office Theme</vt:lpstr>
      <vt:lpstr>4_Office Theme</vt:lpstr>
      <vt:lpstr>think-cell Slide</vt:lpstr>
      <vt:lpstr>Scott Mitchell </vt:lpstr>
      <vt:lpstr>APGA Seminar – AS2885.3 Rollout</vt:lpstr>
      <vt:lpstr>Disclaimer</vt:lpstr>
      <vt:lpstr>Young Lithgow Pipeline – Runs from Moomba Sydney Pipeline </vt:lpstr>
      <vt:lpstr>YLP crossing the Macquarie river</vt:lpstr>
      <vt:lpstr>Stages of Recovery</vt:lpstr>
      <vt:lpstr>Multiple engineering solutions worked through concurrently</vt:lpstr>
      <vt:lpstr>LNG Injection at Wallerawang (8 days)</vt:lpstr>
      <vt:lpstr>Temporary Solution (18 days)</vt:lpstr>
      <vt:lpstr>Permanent HDD repair (7 weeks)</vt:lpstr>
      <vt:lpstr>Key Aspects of AS2885.3 (2022)</vt:lpstr>
      <vt:lpstr>Clause 12 – Records Management</vt:lpstr>
      <vt:lpstr>Clause 11.4 - Communication</vt:lpstr>
      <vt:lpstr>Clause 9.4 Defect Repairs</vt:lpstr>
      <vt:lpstr>Clause 9.4 Defect Repairs</vt:lpstr>
      <vt:lpstr>Clause 10.9 – Pipeline Failure</vt:lpstr>
      <vt:lpstr>Road to Recovery May Not Be Smooth</vt:lpstr>
      <vt:lpstr>Clause 11.3 Emergency Response Plan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Mooney, Shaun</dc:creator>
  <cp:lastModifiedBy>Liz Brierley</cp:lastModifiedBy>
  <cp:revision>196</cp:revision>
  <dcterms:created xsi:type="dcterms:W3CDTF">2022-07-21T07:25:30Z</dcterms:created>
  <dcterms:modified xsi:type="dcterms:W3CDTF">2023-11-24T07:55:24Z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0x01010026EDDDFEDB378842B63E9DD41EA67249</vt:lpwstr>
  </property>
  <property fmtid="{D5CDD505-2E9C-101B-9397-08002B2CF9AE}" pid="3" name="MediaServiceImageTags">
    <vt:lpwstr/>
  </property>
  <property fmtid="{D5CDD505-2E9C-101B-9397-08002B2CF9AE}" pid="4" name="MSIP_Label_b17cf72f-dc04-4766-87fe-c147305a620c_Enabled">
    <vt:lpwstr>true</vt:lpwstr>
  </property>
  <property fmtid="{D5CDD505-2E9C-101B-9397-08002B2CF9AE}" pid="5" name="MSIP_Label_b17cf72f-dc04-4766-87fe-c147305a620c_SetDate">
    <vt:lpwstr>2023-08-29T06:52:10Z</vt:lpwstr>
  </property>
  <property fmtid="{D5CDD505-2E9C-101B-9397-08002B2CF9AE}" pid="6" name="MSIP_Label_b17cf72f-dc04-4766-87fe-c147305a620c_Method">
    <vt:lpwstr>Privileged</vt:lpwstr>
  </property>
  <property fmtid="{D5CDD505-2E9C-101B-9397-08002B2CF9AE}" pid="7" name="MSIP_Label_b17cf72f-dc04-4766-87fe-c147305a620c_Name">
    <vt:lpwstr>Public</vt:lpwstr>
  </property>
  <property fmtid="{D5CDD505-2E9C-101B-9397-08002B2CF9AE}" pid="8" name="MSIP_Label_b17cf72f-dc04-4766-87fe-c147305a620c_SiteId">
    <vt:lpwstr>234ac309-c216-4661-a5ba-18879f6c4c75</vt:lpwstr>
  </property>
  <property fmtid="{D5CDD505-2E9C-101B-9397-08002B2CF9AE}" pid="9" name="MSIP_Label_b17cf72f-dc04-4766-87fe-c147305a620c_ActionId">
    <vt:lpwstr>3b6ce501-10f0-4d41-9407-61ea002a0f10</vt:lpwstr>
  </property>
  <property fmtid="{D5CDD505-2E9C-101B-9397-08002B2CF9AE}" pid="10" name="MSIP_Label_b17cf72f-dc04-4766-87fe-c147305a620c_ContentBits">
    <vt:lpwstr>0</vt:lpwstr>
  </property>
</Properties>
</file>