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4"/>
    <p:sldMasterId id="2147483648" r:id="rId5"/>
    <p:sldMasterId id="2147483806" r:id="rId6"/>
    <p:sldMasterId id="2147483709" r:id="rId7"/>
    <p:sldMasterId id="2147483760" r:id="rId8"/>
  </p:sldMasterIdLst>
  <p:notesMasterIdLst>
    <p:notesMasterId r:id="rId37"/>
  </p:notesMasterIdLst>
  <p:handoutMasterIdLst>
    <p:handoutMasterId r:id="rId38"/>
  </p:handoutMasterIdLst>
  <p:sldIdLst>
    <p:sldId id="256" r:id="rId9"/>
    <p:sldId id="4191" r:id="rId10"/>
    <p:sldId id="4190" r:id="rId11"/>
    <p:sldId id="4208" r:id="rId12"/>
    <p:sldId id="4205" r:id="rId13"/>
    <p:sldId id="4212" r:id="rId14"/>
    <p:sldId id="286" r:id="rId15"/>
    <p:sldId id="304" r:id="rId16"/>
    <p:sldId id="4188" r:id="rId17"/>
    <p:sldId id="4201" r:id="rId18"/>
    <p:sldId id="361" r:id="rId19"/>
    <p:sldId id="4220" r:id="rId20"/>
    <p:sldId id="4185" r:id="rId21"/>
    <p:sldId id="4186" r:id="rId22"/>
    <p:sldId id="4221" r:id="rId23"/>
    <p:sldId id="601" r:id="rId24"/>
    <p:sldId id="602" r:id="rId25"/>
    <p:sldId id="746" r:id="rId26"/>
    <p:sldId id="747" r:id="rId27"/>
    <p:sldId id="748" r:id="rId28"/>
    <p:sldId id="4207" r:id="rId29"/>
    <p:sldId id="4194" r:id="rId30"/>
    <p:sldId id="4214" r:id="rId31"/>
    <p:sldId id="4217" r:id="rId32"/>
    <p:sldId id="4216" r:id="rId33"/>
    <p:sldId id="4218" r:id="rId34"/>
    <p:sldId id="4211" r:id="rId35"/>
    <p:sldId id="419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21" userDrawn="1">
          <p15:clr>
            <a:srgbClr val="A4A3A4"/>
          </p15:clr>
        </p15:guide>
        <p15:guide id="4" orient="horz" pos="822" userDrawn="1">
          <p15:clr>
            <a:srgbClr val="A4A3A4"/>
          </p15:clr>
        </p15:guide>
        <p15:guide id="5" orient="horz" pos="1434" userDrawn="1">
          <p15:clr>
            <a:srgbClr val="A4A3A4"/>
          </p15:clr>
        </p15:guide>
        <p15:guide id="6" pos="39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BD3676F-CF0D-D8E8-9ACC-9AC54A433C4C}" name="Jim Galanos" initials="JG" userId="Jim Galanos" providerId="None"/>
  <p188:author id="{FA5F7ADF-7CE1-8EE2-007E-73834457677F}" name="Brooke Farkas" initials="BF" userId="S::bfarkas@eptec.com.au::3cd569ec-7e48-4842-b2fc-fbb86a6c03f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6" name="Author" initials="A" lastIdx="0" clrIdx="2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75BC"/>
    <a:srgbClr val="111515"/>
    <a:srgbClr val="E1E2E6"/>
    <a:srgbClr val="BDC6C5"/>
    <a:srgbClr val="FFFFFF"/>
    <a:srgbClr val="263878"/>
    <a:srgbClr val="C490AA"/>
    <a:srgbClr val="004E8C"/>
    <a:srgbClr val="BCBEC0"/>
    <a:srgbClr val="58595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EF566D5-54C3-41CA-8DC3-49CA79C4DFA9}">
  <a:tblStyle styleId="{1EF566D5-54C3-41CA-8DC3-49CA79C4DFA9}" styleName="DOWNER TABLE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bg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rgbClr val="F0F0F0"/>
          </a:solidFill>
        </a:fill>
      </a:tcStyle>
    </a:wholeTbl>
    <a:band1H>
      <a:tcStyle>
        <a:tcBdr/>
        <a:fill>
          <a:solidFill>
            <a:srgbClr val="F0F0F0"/>
          </a:solidFill>
        </a:fill>
      </a:tcStyle>
    </a:band1H>
    <a:band2H>
      <a:tcStyle>
        <a:tcBdr/>
        <a:fill>
          <a:solidFill>
            <a:srgbClr val="E6E7E9"/>
          </a:solidFill>
        </a:fill>
      </a:tcStyle>
    </a:band2H>
    <a:band1V>
      <a:tcStyle>
        <a:tcBdr/>
      </a:tcStyle>
    </a:band1V>
    <a:band2V>
      <a:tcStyle>
        <a:tcBdr/>
        <a:fill>
          <a:solidFill>
            <a:srgbClr val="9ADAF3"/>
          </a:solidFill>
        </a:fill>
      </a:tcStyle>
    </a:band2V>
    <a:lastCol>
      <a:tcTxStyle b="on">
        <a:fontRef idx="minor">
          <a:prstClr val="black"/>
        </a:fontRef>
        <a:prstClr val="black"/>
      </a:tcTxStyle>
      <a:tcStyle>
        <a:tcBdr/>
      </a:tcStyle>
    </a:lastCol>
    <a:firstCol>
      <a:tcTxStyle b="on">
        <a:fontRef idx="minor">
          <a:prstClr val="white"/>
        </a:fontRef>
        <a:schemeClr val="lt1"/>
      </a:tcTxStyle>
      <a:tcStyle>
        <a:tcBdr/>
        <a:fill>
          <a:solidFill>
            <a:srgbClr val="58595B"/>
          </a:solidFill>
        </a:fill>
      </a:tcStyle>
    </a:firstCol>
    <a:lastRow>
      <a:tcTxStyle b="on">
        <a:fontRef idx="minor">
          <a:prstClr val="black"/>
        </a:fontRef>
        <a:prstClr val="black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rgbClr val="9ADAF3"/>
          </a:solidFill>
        </a:fill>
      </a:tcStyle>
    </a:lastRow>
    <a:firstRow>
      <a:tcTxStyle b="on">
        <a:fontRef idx="major">
          <a:prstClr val="white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rgbClr val="58595B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29" autoAdjust="0"/>
    <p:restoredTop sz="83137" autoAdjust="0"/>
  </p:normalViewPr>
  <p:slideViewPr>
    <p:cSldViewPr snapToGrid="0" showGuides="1">
      <p:cViewPr varScale="1">
        <p:scale>
          <a:sx n="103" d="100"/>
          <a:sy n="103" d="100"/>
        </p:scale>
        <p:origin x="924" y="108"/>
      </p:cViewPr>
      <p:guideLst>
        <p:guide orient="horz"/>
        <p:guide pos="325"/>
        <p:guide orient="horz" pos="3921"/>
        <p:guide orient="horz" pos="822"/>
        <p:guide orient="horz" pos="1434"/>
        <p:guide pos="39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9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commentAuthors" Target="commentAuthor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handoutMaster" Target="handoutMasters/handoutMaster1.xml"/><Relationship Id="rId20" Type="http://schemas.openxmlformats.org/officeDocument/2006/relationships/slide" Target="slides/slide12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yle Bower" userId="d0faaf24-d82d-484c-b89f-8cf774b8cc0e" providerId="ADAL" clId="{5657F572-BDFE-486D-91F5-6104F923DCD8}"/>
    <pc:docChg chg="modSld">
      <pc:chgData name="Gayle Bower" userId="d0faaf24-d82d-484c-b89f-8cf774b8cc0e" providerId="ADAL" clId="{5657F572-BDFE-486D-91F5-6104F923DCD8}" dt="2025-03-24T02:31:59.516" v="27" actId="6549"/>
      <pc:docMkLst>
        <pc:docMk/>
      </pc:docMkLst>
      <pc:sldChg chg="modNotesTx">
        <pc:chgData name="Gayle Bower" userId="d0faaf24-d82d-484c-b89f-8cf774b8cc0e" providerId="ADAL" clId="{5657F572-BDFE-486D-91F5-6104F923DCD8}" dt="2025-03-24T00:53:07.094" v="0" actId="6549"/>
        <pc:sldMkLst>
          <pc:docMk/>
          <pc:sldMk cId="0" sldId="256"/>
        </pc:sldMkLst>
      </pc:sldChg>
      <pc:sldChg chg="modNotesTx">
        <pc:chgData name="Gayle Bower" userId="d0faaf24-d82d-484c-b89f-8cf774b8cc0e" providerId="ADAL" clId="{5657F572-BDFE-486D-91F5-6104F923DCD8}" dt="2025-03-24T00:53:33.359" v="6" actId="6549"/>
        <pc:sldMkLst>
          <pc:docMk/>
          <pc:sldMk cId="1850560928" sldId="286"/>
        </pc:sldMkLst>
      </pc:sldChg>
      <pc:sldChg chg="modNotesTx">
        <pc:chgData name="Gayle Bower" userId="d0faaf24-d82d-484c-b89f-8cf774b8cc0e" providerId="ADAL" clId="{5657F572-BDFE-486D-91F5-6104F923DCD8}" dt="2025-03-24T00:53:37.679" v="7" actId="6549"/>
        <pc:sldMkLst>
          <pc:docMk/>
          <pc:sldMk cId="3249978700" sldId="304"/>
        </pc:sldMkLst>
      </pc:sldChg>
      <pc:sldChg chg="modNotesTx">
        <pc:chgData name="Gayle Bower" userId="d0faaf24-d82d-484c-b89f-8cf774b8cc0e" providerId="ADAL" clId="{5657F572-BDFE-486D-91F5-6104F923DCD8}" dt="2025-03-24T02:31:08.462" v="10" actId="6549"/>
        <pc:sldMkLst>
          <pc:docMk/>
          <pc:sldMk cId="898759530" sldId="361"/>
        </pc:sldMkLst>
      </pc:sldChg>
      <pc:sldChg chg="modNotesTx">
        <pc:chgData name="Gayle Bower" userId="d0faaf24-d82d-484c-b89f-8cf774b8cc0e" providerId="ADAL" clId="{5657F572-BDFE-486D-91F5-6104F923DCD8}" dt="2025-03-24T02:31:22.704" v="13" actId="6549"/>
        <pc:sldMkLst>
          <pc:docMk/>
          <pc:sldMk cId="3811408209" sldId="601"/>
        </pc:sldMkLst>
      </pc:sldChg>
      <pc:sldChg chg="modNotesTx">
        <pc:chgData name="Gayle Bower" userId="d0faaf24-d82d-484c-b89f-8cf774b8cc0e" providerId="ADAL" clId="{5657F572-BDFE-486D-91F5-6104F923DCD8}" dt="2025-03-24T02:31:26.796" v="14" actId="6549"/>
        <pc:sldMkLst>
          <pc:docMk/>
          <pc:sldMk cId="1746403545" sldId="602"/>
        </pc:sldMkLst>
      </pc:sldChg>
      <pc:sldChg chg="modNotesTx">
        <pc:chgData name="Gayle Bower" userId="d0faaf24-d82d-484c-b89f-8cf774b8cc0e" providerId="ADAL" clId="{5657F572-BDFE-486D-91F5-6104F923DCD8}" dt="2025-03-24T02:31:32.006" v="15" actId="6549"/>
        <pc:sldMkLst>
          <pc:docMk/>
          <pc:sldMk cId="2946817180" sldId="746"/>
        </pc:sldMkLst>
      </pc:sldChg>
      <pc:sldChg chg="modNotesTx">
        <pc:chgData name="Gayle Bower" userId="d0faaf24-d82d-484c-b89f-8cf774b8cc0e" providerId="ADAL" clId="{5657F572-BDFE-486D-91F5-6104F923DCD8}" dt="2025-03-24T02:31:12.532" v="11" actId="6549"/>
        <pc:sldMkLst>
          <pc:docMk/>
          <pc:sldMk cId="3502586162" sldId="4185"/>
        </pc:sldMkLst>
      </pc:sldChg>
      <pc:sldChg chg="modNotesTx">
        <pc:chgData name="Gayle Bower" userId="d0faaf24-d82d-484c-b89f-8cf774b8cc0e" providerId="ADAL" clId="{5657F572-BDFE-486D-91F5-6104F923DCD8}" dt="2025-03-24T02:31:00.701" v="8" actId="6549"/>
        <pc:sldMkLst>
          <pc:docMk/>
          <pc:sldMk cId="3973064735" sldId="4188"/>
        </pc:sldMkLst>
      </pc:sldChg>
      <pc:sldChg chg="modNotesTx">
        <pc:chgData name="Gayle Bower" userId="d0faaf24-d82d-484c-b89f-8cf774b8cc0e" providerId="ADAL" clId="{5657F572-BDFE-486D-91F5-6104F923DCD8}" dt="2025-03-24T00:53:18.835" v="2" actId="6549"/>
        <pc:sldMkLst>
          <pc:docMk/>
          <pc:sldMk cId="68869899" sldId="4190"/>
        </pc:sldMkLst>
      </pc:sldChg>
      <pc:sldChg chg="modNotesTx">
        <pc:chgData name="Gayle Bower" userId="d0faaf24-d82d-484c-b89f-8cf774b8cc0e" providerId="ADAL" clId="{5657F572-BDFE-486D-91F5-6104F923DCD8}" dt="2025-03-24T00:53:13.993" v="1" actId="6549"/>
        <pc:sldMkLst>
          <pc:docMk/>
          <pc:sldMk cId="2002535084" sldId="4191"/>
        </pc:sldMkLst>
      </pc:sldChg>
      <pc:sldChg chg="modNotesTx">
        <pc:chgData name="Gayle Bower" userId="d0faaf24-d82d-484c-b89f-8cf774b8cc0e" providerId="ADAL" clId="{5657F572-BDFE-486D-91F5-6104F923DCD8}" dt="2025-03-24T02:31:45.977" v="23" actId="6549"/>
        <pc:sldMkLst>
          <pc:docMk/>
          <pc:sldMk cId="1913762286" sldId="4194"/>
        </pc:sldMkLst>
      </pc:sldChg>
      <pc:sldChg chg="modNotesTx">
        <pc:chgData name="Gayle Bower" userId="d0faaf24-d82d-484c-b89f-8cf774b8cc0e" providerId="ADAL" clId="{5657F572-BDFE-486D-91F5-6104F923DCD8}" dt="2025-03-24T02:31:04.188" v="9" actId="6549"/>
        <pc:sldMkLst>
          <pc:docMk/>
          <pc:sldMk cId="263710588" sldId="4201"/>
        </pc:sldMkLst>
      </pc:sldChg>
      <pc:sldChg chg="modNotesTx">
        <pc:chgData name="Gayle Bower" userId="d0faaf24-d82d-484c-b89f-8cf774b8cc0e" providerId="ADAL" clId="{5657F572-BDFE-486D-91F5-6104F923DCD8}" dt="2025-03-24T00:53:26.167" v="4" actId="6549"/>
        <pc:sldMkLst>
          <pc:docMk/>
          <pc:sldMk cId="652478575" sldId="4205"/>
        </pc:sldMkLst>
      </pc:sldChg>
      <pc:sldChg chg="modNotesTx">
        <pc:chgData name="Gayle Bower" userId="d0faaf24-d82d-484c-b89f-8cf774b8cc0e" providerId="ADAL" clId="{5657F572-BDFE-486D-91F5-6104F923DCD8}" dt="2025-03-24T02:31:43.378" v="22" actId="20577"/>
        <pc:sldMkLst>
          <pc:docMk/>
          <pc:sldMk cId="2617695446" sldId="4207"/>
        </pc:sldMkLst>
      </pc:sldChg>
      <pc:sldChg chg="modNotesTx">
        <pc:chgData name="Gayle Bower" userId="d0faaf24-d82d-484c-b89f-8cf774b8cc0e" providerId="ADAL" clId="{5657F572-BDFE-486D-91F5-6104F923DCD8}" dt="2025-03-24T00:53:22.166" v="3" actId="6549"/>
        <pc:sldMkLst>
          <pc:docMk/>
          <pc:sldMk cId="681836312" sldId="4208"/>
        </pc:sldMkLst>
      </pc:sldChg>
      <pc:sldChg chg="modNotesTx">
        <pc:chgData name="Gayle Bower" userId="d0faaf24-d82d-484c-b89f-8cf774b8cc0e" providerId="ADAL" clId="{5657F572-BDFE-486D-91F5-6104F923DCD8}" dt="2025-03-24T02:31:59.516" v="27" actId="6549"/>
        <pc:sldMkLst>
          <pc:docMk/>
          <pc:sldMk cId="969264333" sldId="4211"/>
        </pc:sldMkLst>
      </pc:sldChg>
      <pc:sldChg chg="modNotesTx">
        <pc:chgData name="Gayle Bower" userId="d0faaf24-d82d-484c-b89f-8cf774b8cc0e" providerId="ADAL" clId="{5657F572-BDFE-486D-91F5-6104F923DCD8}" dt="2025-03-24T00:53:29.298" v="5" actId="6549"/>
        <pc:sldMkLst>
          <pc:docMk/>
          <pc:sldMk cId="2027321437" sldId="4212"/>
        </pc:sldMkLst>
      </pc:sldChg>
      <pc:sldChg chg="modNotesTx">
        <pc:chgData name="Gayle Bower" userId="d0faaf24-d82d-484c-b89f-8cf774b8cc0e" providerId="ADAL" clId="{5657F572-BDFE-486D-91F5-6104F923DCD8}" dt="2025-03-24T02:31:50.178" v="24" actId="6549"/>
        <pc:sldMkLst>
          <pc:docMk/>
          <pc:sldMk cId="3047476226" sldId="4214"/>
        </pc:sldMkLst>
      </pc:sldChg>
      <pc:sldChg chg="modNotesTx">
        <pc:chgData name="Gayle Bower" userId="d0faaf24-d82d-484c-b89f-8cf774b8cc0e" providerId="ADAL" clId="{5657F572-BDFE-486D-91F5-6104F923DCD8}" dt="2025-03-24T02:31:53.917" v="25" actId="6549"/>
        <pc:sldMkLst>
          <pc:docMk/>
          <pc:sldMk cId="136235846" sldId="4216"/>
        </pc:sldMkLst>
      </pc:sldChg>
      <pc:sldChg chg="modNotesTx">
        <pc:chgData name="Gayle Bower" userId="d0faaf24-d82d-484c-b89f-8cf774b8cc0e" providerId="ADAL" clId="{5657F572-BDFE-486D-91F5-6104F923DCD8}" dt="2025-03-24T02:31:57.328" v="26" actId="6549"/>
        <pc:sldMkLst>
          <pc:docMk/>
          <pc:sldMk cId="123738383" sldId="4218"/>
        </pc:sldMkLst>
      </pc:sldChg>
      <pc:sldChg chg="modNotesTx">
        <pc:chgData name="Gayle Bower" userId="d0faaf24-d82d-484c-b89f-8cf774b8cc0e" providerId="ADAL" clId="{5657F572-BDFE-486D-91F5-6104F923DCD8}" dt="2025-03-24T02:31:17.727" v="12" actId="6549"/>
        <pc:sldMkLst>
          <pc:docMk/>
          <pc:sldMk cId="3719131416" sldId="422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B00E3-4AA9-7D4E-B8D9-BC5080269455}" type="datetimeFigureOut">
              <a:rPr lang="en-US" smtClean="0">
                <a:latin typeface="Aptos" panose="020B0004020202020204" pitchFamily="34" charset="0"/>
              </a:rPr>
              <a:t>3/24/2025</a:t>
            </a:fld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63EF7-533E-7F44-9C5B-CBE16627D2AD}" type="slidenum">
              <a:rPr lang="en-US" smtClean="0">
                <a:latin typeface="Aptos" panose="020B0004020202020204" pitchFamily="34" charset="0"/>
              </a:rPr>
              <a:t>‹#›</a:t>
            </a:fld>
            <a:endParaRPr lang="en-US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763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70DB22FC-006D-49A8-B21C-57ADC410456F}" type="datetimeFigureOut">
              <a:rPr lang="en-AU" smtClean="0"/>
              <a:pPr/>
              <a:t>24/03/2025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966BCFA8-1A73-403E-B0DB-EE8EC682430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70337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F3EA9-3122-4581-888E-E09DA673F2EC}" type="slidenum">
              <a:rPr lang="en-AU" smtClean="0"/>
              <a:pPr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31748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F05A4-6652-C836-0025-400EDE97C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C2393A-C12E-0E31-6293-E24E87330E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72AB8B-8E94-306E-ABC2-C5F4053198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4944F-8E66-A163-76FC-2117255B54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A3CD3-DFE1-431D-868C-C98282DE6C02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9011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A3CD3-DFE1-431D-868C-C98282DE6C02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65672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BCFA8-1A73-403E-B0DB-EE8EC6824309}" type="slidenum">
              <a:rPr lang="en-AU" smtClean="0"/>
              <a:pPr/>
              <a:t>12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59589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BCFA8-1A73-403E-B0DB-EE8EC6824309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97532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BCFA8-1A73-403E-B0DB-EE8EC6824309}" type="slidenum">
              <a:rPr lang="en-AU" smtClean="0"/>
              <a:pPr/>
              <a:t>14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9967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BCFA8-1A73-403E-B0DB-EE8EC6824309}" type="slidenum">
              <a:rPr lang="en-AU" smtClean="0"/>
              <a:pPr/>
              <a:t>15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77912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BCFA8-1A73-403E-B0DB-EE8EC6824309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52113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BCFA8-1A73-403E-B0DB-EE8EC6824309}" type="slidenum">
              <a:rPr lang="en-AU" smtClean="0"/>
              <a:pPr/>
              <a:t>17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461120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9879B-16C8-154A-3495-1B91C001B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EF8BAC-F3AF-9075-01A0-E0B72C3465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29A0CC-94DB-340F-49C9-49D0BFDAC9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68DBE-3E28-2FEE-9160-A20997027F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0F4829-0C09-5C49-A81E-CC48E8CAB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935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32237-7321-6825-822A-1AE2634DF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EA21C9-6CE1-217A-A0BE-3A740C1EF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577EF8-B9E3-05AB-575F-13E78CEC73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94E8E-157B-5897-8E1A-F4F2363D8E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0F4829-0C09-5C49-A81E-CC48E8CAB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373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BCFA8-1A73-403E-B0DB-EE8EC6824309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8890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0A34B-4EB9-7C8A-0553-B5C4D6380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4DF3E6-EC50-B69B-6502-48D815A45E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40D02F-1D29-E4B1-3A66-735B620EFC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EB7896-8E49-99A9-315C-5E7B1BC2B2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0F4829-0C09-5C49-A81E-CC48E8CAB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1283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BCFA8-1A73-403E-B0DB-EE8EC6824309}" type="slidenum">
              <a:rPr lang="en-AU" smtClean="0"/>
              <a:pPr/>
              <a:t>21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819803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BCFA8-1A73-403E-B0DB-EE8EC6824309}" type="slidenum">
              <a:rPr lang="en-AU" smtClean="0"/>
              <a:pPr/>
              <a:t>22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439107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BCFA8-1A73-403E-B0DB-EE8EC6824309}" type="slidenum">
              <a:rPr lang="en-AU" smtClean="0"/>
              <a:pPr/>
              <a:t>23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748855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BCFA8-1A73-403E-B0DB-EE8EC6824309}" type="slidenum">
              <a:rPr lang="en-AU" smtClean="0"/>
              <a:pPr/>
              <a:t>24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252280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BCFA8-1A73-403E-B0DB-EE8EC6824309}" type="slidenum">
              <a:rPr lang="en-AU" smtClean="0"/>
              <a:pPr/>
              <a:t>25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73119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BCFA8-1A73-403E-B0DB-EE8EC6824309}" type="slidenum">
              <a:rPr lang="en-AU" smtClean="0"/>
              <a:pPr/>
              <a:t>26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340450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BCFA8-1A73-403E-B0DB-EE8EC6824309}" type="slidenum">
              <a:rPr lang="en-AU" smtClean="0"/>
              <a:pPr/>
              <a:t>27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420760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1BEAAC0-1210-42A4-AB74-8BB798389529}" type="slidenum">
              <a:rPr lang="en-AU" altLang="en-US" sz="1200" smtClean="0">
                <a:solidFill>
                  <a:srgbClr val="000000"/>
                </a:solidFill>
              </a:rPr>
              <a:pPr/>
              <a:t>28</a:t>
            </a:fld>
            <a:endParaRPr lang="en-AU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51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BCFA8-1A73-403E-B0DB-EE8EC6824309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888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BCFA8-1A73-403E-B0DB-EE8EC6824309}" type="slidenum">
              <a:rPr lang="en-AU" smtClean="0"/>
              <a:pPr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2322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BCFA8-1A73-403E-B0DB-EE8EC6824309}" type="slidenum">
              <a:rPr lang="en-AU" smtClean="0"/>
              <a:pPr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38139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233C0-2A38-57F0-EBD8-2A6263A97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183A62-9AC2-D05F-840E-0DA8770C98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9F5500-614F-4DA0-77D8-E85366B34C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B99B1-6986-0B0B-715E-DC6346A3E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BCFA8-1A73-403E-B0DB-EE8EC6824309}" type="slidenum">
              <a:rPr lang="en-AU" smtClean="0"/>
              <a:pPr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3884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F3EA9-3122-4581-888E-E09DA673F2EC}" type="slidenum">
              <a:rPr lang="en-AU" smtClean="0"/>
              <a:pPr/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10270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F3EA9-3122-4581-888E-E09DA673F2EC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8692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BCFA8-1A73-403E-B0DB-EE8EC6824309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9642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D81A7-08AF-412A-AC9D-2DD45A56AD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69079"/>
          </a:xfrm>
        </p:spPr>
        <p:txBody>
          <a:bodyPr anchor="b"/>
          <a:lstStyle>
            <a:lvl1pPr algn="ctr">
              <a:defRPr sz="4000">
                <a:solidFill>
                  <a:srgbClr val="273877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B9BA6F-384D-4DED-92A1-5EB85D5AD4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8BBFA-DEA5-4461-B6CC-BD81F1AE05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ptos" panose="020B0004020202020204" pitchFamily="34" charset="0"/>
              </a:defRPr>
            </a:lvl1pPr>
          </a:lstStyle>
          <a:p>
            <a:fld id="{C6C4355C-CF95-4014-85AB-357131850D9B}" type="datetimeFigureOut">
              <a:rPr lang="en-AU" smtClean="0"/>
              <a:pPr/>
              <a:t>24/03/2025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49DBF-33BC-4AC3-BE13-309FFA2E3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ptos" panose="020B00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721FB-FFE9-4679-926B-8DE03ACC4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7C21B4BE-BC4D-4ACB-B099-454985C1B8E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82728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96DD7-0059-4913-A126-CA10A32ED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9ACE20-721E-4E46-8931-56543A654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4445A-5EE6-4599-BF98-9B3E9A1031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C6C4355C-CF95-4014-85AB-357131850D9B}" type="datetimeFigureOut">
              <a:rPr lang="en-AU" smtClean="0"/>
              <a:pPr/>
              <a:t>24/03/2025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B2536-5CA5-4421-ADA4-AD4F29DE5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845C5-50AA-48C2-98AC-28027652E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B4BE-BC4D-4ACB-B099-454985C1B8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7316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155D76-F37D-4387-A02E-DD1F516ED0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B74E04-A8D5-4013-91B3-52A10B2DE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00808-72B6-4DC8-9578-B216CFCD1A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C6C4355C-CF95-4014-85AB-357131850D9B}" type="datetimeFigureOut">
              <a:rPr lang="en-AU" smtClean="0"/>
              <a:pPr/>
              <a:t>24/03/2025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9C5C6-D423-4C3A-874C-FB7CF4E6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2E811-C45E-4AC5-B367-7C61152A2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B4BE-BC4D-4ACB-B099-454985C1B8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7751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verview Deck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019170-D0E9-E5E0-CC8F-08C726379B06}"/>
              </a:ext>
            </a:extLst>
          </p:cNvPr>
          <p:cNvSpPr/>
          <p:nvPr userDrawn="1"/>
        </p:nvSpPr>
        <p:spPr>
          <a:xfrm>
            <a:off x="0" y="-1"/>
            <a:ext cx="12192000" cy="4280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Aptos" panose="020B0004020202020204" pitchFamily="34" charset="0"/>
            </a:endParaRPr>
          </a:p>
        </p:txBody>
      </p:sp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1DA03DCE-1040-7F6E-3A52-A3FF85CC68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2" t="-1" b="766"/>
          <a:stretch/>
        </p:blipFill>
        <p:spPr>
          <a:xfrm flipH="1">
            <a:off x="10111106" y="5664688"/>
            <a:ext cx="2080894" cy="5778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09A419B-5F03-8D03-F792-46EE0C00E10C}"/>
              </a:ext>
            </a:extLst>
          </p:cNvPr>
          <p:cNvSpPr/>
          <p:nvPr userDrawn="1"/>
        </p:nvSpPr>
        <p:spPr>
          <a:xfrm rot="5400000">
            <a:off x="9293990" y="2766677"/>
            <a:ext cx="5368004" cy="4280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Aptos" panose="020B0004020202020204" pitchFamily="34" charset="0"/>
            </a:endParaRPr>
          </a:p>
        </p:txBody>
      </p:sp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8F89962E-2D7C-2AD9-F819-5069084F5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H="1">
            <a:off x="-1" y="-2"/>
            <a:ext cx="2879388" cy="1266934"/>
          </a:xfrm>
          <a:prstGeom prst="rect">
            <a:avLst/>
          </a:prstGeom>
        </p:spPr>
      </p:pic>
      <p:sp>
        <p:nvSpPr>
          <p:cNvPr id="2" name="Title 8">
            <a:extLst>
              <a:ext uri="{FF2B5EF4-FFF2-40B4-BE49-F238E27FC236}">
                <a16:creationId xmlns:a16="http://schemas.microsoft.com/office/drawing/2014/main" id="{09717D4C-8367-C54D-8B2B-0A0D81F306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638" y="540000"/>
            <a:ext cx="10387547" cy="586121"/>
          </a:xfrm>
        </p:spPr>
        <p:txBody>
          <a:bodyPr lIns="0" tIns="0" rIns="0" bIns="0" anchor="t">
            <a:noAutofit/>
          </a:bodyPr>
          <a:lstStyle>
            <a:lvl1pPr>
              <a:lnSpc>
                <a:spcPts val="3600"/>
              </a:lnSpc>
              <a:defRPr sz="3400">
                <a:solidFill>
                  <a:srgbClr val="002F6C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Full page table slide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99873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verview Deck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019170-D0E9-E5E0-CC8F-08C726379B06}"/>
              </a:ext>
            </a:extLst>
          </p:cNvPr>
          <p:cNvSpPr/>
          <p:nvPr userDrawn="1"/>
        </p:nvSpPr>
        <p:spPr>
          <a:xfrm>
            <a:off x="0" y="-1"/>
            <a:ext cx="12192000" cy="4280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1DA03DCE-1040-7F6E-3A52-A3FF85CC68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6260" y="5983863"/>
            <a:ext cx="4418231" cy="582308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8F89962E-2D7C-2AD9-F819-5069084F5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H="1">
            <a:off x="-739302" y="0"/>
            <a:ext cx="3618689" cy="12755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10541C-C151-226C-CC83-16D814A6CC05}"/>
              </a:ext>
            </a:extLst>
          </p:cNvPr>
          <p:cNvSpPr/>
          <p:nvPr userDrawn="1"/>
        </p:nvSpPr>
        <p:spPr>
          <a:xfrm>
            <a:off x="0" y="6429982"/>
            <a:ext cx="12192000" cy="4280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2087E-0722-9A8F-CC1D-BEF4EE1F706F}"/>
              </a:ext>
            </a:extLst>
          </p:cNvPr>
          <p:cNvSpPr/>
          <p:nvPr userDrawn="1"/>
        </p:nvSpPr>
        <p:spPr>
          <a:xfrm rot="5400000">
            <a:off x="-2959646" y="3470336"/>
            <a:ext cx="6347309" cy="4280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9A419B-5F03-8D03-F792-46EE0C00E10C}"/>
              </a:ext>
            </a:extLst>
          </p:cNvPr>
          <p:cNvSpPr/>
          <p:nvPr userDrawn="1"/>
        </p:nvSpPr>
        <p:spPr>
          <a:xfrm rot="5400000">
            <a:off x="8804337" y="3256328"/>
            <a:ext cx="6347309" cy="4280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4E1014-BF14-B6AD-4544-D49273D03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71" y="496784"/>
            <a:ext cx="1298157" cy="33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14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H - Col/img - bullet 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8">
            <a:extLst>
              <a:ext uri="{FF2B5EF4-FFF2-40B4-BE49-F238E27FC236}">
                <a16:creationId xmlns:a16="http://schemas.microsoft.com/office/drawing/2014/main" id="{869C4835-35FF-4501-985C-4B3CFFFF5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34" y="540000"/>
            <a:ext cx="4173814" cy="466745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2800">
                <a:solidFill>
                  <a:srgbClr val="273877"/>
                </a:solidFill>
              </a:defRPr>
            </a:lvl1pPr>
          </a:lstStyle>
          <a:p>
            <a:r>
              <a:rPr lang="en-US" dirty="0"/>
              <a:t>1 line heading</a:t>
            </a:r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C328C9-85A8-4D74-9AAA-6CE1272EE9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81600" y="609600"/>
            <a:ext cx="7010400" cy="558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picture to placeholder</a:t>
            </a:r>
            <a:br>
              <a:rPr lang="en-US" dirty="0"/>
            </a:br>
            <a:r>
              <a:rPr lang="en-US" dirty="0"/>
              <a:t>or click icon to add</a:t>
            </a:r>
            <a:endParaRPr lang="en-AU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CFF9551-ABC2-4524-886E-BF8716B1E49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7735" y="1865884"/>
            <a:ext cx="4173814" cy="43309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rgbClr val="1B75BC"/>
                </a:solidFill>
              </a:defRPr>
            </a:lvl1pPr>
            <a:lvl2pPr>
              <a:lnSpc>
                <a:spcPct val="90000"/>
              </a:lnSpc>
              <a:spcBef>
                <a:spcPts val="1000"/>
              </a:spcBef>
              <a:defRPr>
                <a:solidFill>
                  <a:srgbClr val="1B75BC"/>
                </a:solidFill>
              </a:defRPr>
            </a:lvl2pPr>
            <a:lvl3pPr marL="285750" indent="-285750">
              <a:lnSpc>
                <a:spcPct val="90000"/>
              </a:lnSpc>
              <a:spcBef>
                <a:spcPts val="800"/>
              </a:spcBef>
              <a:buClr>
                <a:srgbClr val="273877"/>
              </a:buClr>
              <a:buFont typeface="Wingdings" panose="05000000000000000000" pitchFamily="2" charset="2"/>
              <a:buChar char="§"/>
              <a:defRPr/>
            </a:lvl3pPr>
            <a:lvl4pPr marL="533400" indent="-266700">
              <a:lnSpc>
                <a:spcPct val="90000"/>
              </a:lnSpc>
              <a:buFont typeface="Arial" panose="020B0604020202020204" pitchFamily="34" charset="0"/>
              <a:buChar char="̶"/>
              <a:defRPr/>
            </a:lvl4pPr>
            <a:lvl5pPr marL="0" indent="0">
              <a:lnSpc>
                <a:spcPct val="90000"/>
              </a:lnSpc>
              <a:spcBef>
                <a:spcPts val="1800"/>
              </a:spcBef>
              <a:buNone/>
              <a:defRPr sz="1900">
                <a:solidFill>
                  <a:srgbClr val="1B75BC"/>
                </a:solidFill>
              </a:defRPr>
            </a:lvl5pPr>
            <a:lvl6pPr marL="0" indent="0">
              <a:lnSpc>
                <a:spcPct val="90000"/>
              </a:lnSpc>
              <a:spcBef>
                <a:spcPts val="1000"/>
              </a:spcBef>
              <a:buNone/>
              <a:defRPr sz="1800"/>
            </a:lvl6pPr>
            <a:lvl7pPr marL="266700" indent="-228600">
              <a:lnSpc>
                <a:spcPct val="90000"/>
              </a:lnSpc>
              <a:spcBef>
                <a:spcPts val="800"/>
              </a:spcBef>
              <a:buClr>
                <a:srgbClr val="273877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7pPr>
            <a:lvl8pPr marL="533400" indent="-228600">
              <a:lnSpc>
                <a:spcPct val="90000"/>
              </a:lnSpc>
              <a:buFont typeface="Arial" panose="020B0604020202020204" pitchFamily="34" charset="0"/>
              <a:buChar char="–"/>
              <a:defRPr sz="1800">
                <a:solidFill>
                  <a:srgbClr val="58595B"/>
                </a:solidFill>
              </a:defRPr>
            </a:lvl8pPr>
            <a:lvl9pPr marL="0" indent="0">
              <a:spcBef>
                <a:spcPts val="1000"/>
              </a:spcBef>
              <a:buNone/>
              <a:defRPr sz="1900">
                <a:solidFill>
                  <a:srgbClr val="58595B"/>
                </a:solidFill>
              </a:defRPr>
            </a:lvl9pPr>
          </a:lstStyle>
          <a:p>
            <a:pPr lvl="0"/>
            <a:r>
              <a:rPr lang="en-US" dirty="0"/>
              <a:t>Level 1 sub-heading</a:t>
            </a:r>
          </a:p>
          <a:p>
            <a:pPr lvl="1"/>
            <a:r>
              <a:rPr lang="en-US" dirty="0"/>
              <a:t>Text goes here</a:t>
            </a:r>
          </a:p>
          <a:p>
            <a:pPr lvl="2"/>
            <a:r>
              <a:rPr lang="en-US" dirty="0"/>
              <a:t>Level 1 Bullet</a:t>
            </a:r>
          </a:p>
          <a:p>
            <a:pPr lvl="3"/>
            <a:r>
              <a:rPr lang="en-US" dirty="0"/>
              <a:t>Level 2 bullet</a:t>
            </a:r>
          </a:p>
          <a:p>
            <a:pPr lvl="4"/>
            <a:r>
              <a:rPr lang="en-US" dirty="0"/>
              <a:t>Level 2 – Subheading</a:t>
            </a:r>
          </a:p>
          <a:p>
            <a:pPr lvl="5"/>
            <a:r>
              <a:rPr lang="en-US" dirty="0"/>
              <a:t>Text goes here</a:t>
            </a:r>
          </a:p>
          <a:p>
            <a:pPr lvl="6"/>
            <a:r>
              <a:rPr lang="en-US" dirty="0"/>
              <a:t>Level 1 Bullet</a:t>
            </a:r>
          </a:p>
          <a:p>
            <a:pPr lvl="7"/>
            <a:r>
              <a:rPr lang="en-US" dirty="0"/>
              <a:t>Level 2 bullet</a:t>
            </a:r>
          </a:p>
          <a:p>
            <a:pPr lvl="8"/>
            <a:r>
              <a:rPr lang="en-US" dirty="0"/>
              <a:t>Level 3 – Subheading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73D0F9F-D266-4A3B-909D-D8A4BCCDAB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8" y="6496049"/>
            <a:ext cx="10725996" cy="193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800" spc="0" baseline="0">
                <a:solidFill>
                  <a:schemeClr val="tx1"/>
                </a:solidFill>
                <a:latin typeface="+mn-lt"/>
              </a:defRPr>
            </a:lvl1pPr>
            <a:lvl2pPr marL="109538" indent="-109538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  <a:defRPr sz="700">
                <a:latin typeface="+mn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Footnotes</a:t>
            </a:r>
            <a:endParaRPr lang="en-AU" dirty="0"/>
          </a:p>
        </p:txBody>
      </p:sp>
      <p:sp>
        <p:nvSpPr>
          <p:cNvPr id="11" name="Slide Number Placeholder 15">
            <a:extLst>
              <a:ext uri="{FF2B5EF4-FFF2-40B4-BE49-F238E27FC236}">
                <a16:creationId xmlns:a16="http://schemas.microsoft.com/office/drawing/2014/main" id="{A76C866F-ABF1-4F23-B3C1-A0E567B5397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58089" y="649605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B95772-D20A-4BEA-95C1-7F7D6699E6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546362" y="6452761"/>
            <a:ext cx="287739" cy="3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51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H - Col/img - bullet 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8">
            <a:extLst>
              <a:ext uri="{FF2B5EF4-FFF2-40B4-BE49-F238E27FC236}">
                <a16:creationId xmlns:a16="http://schemas.microsoft.com/office/drawing/2014/main" id="{869C4835-35FF-4501-985C-4B3CFFFF5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34" y="540000"/>
            <a:ext cx="4154767" cy="1165339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2800">
                <a:solidFill>
                  <a:srgbClr val="273877"/>
                </a:solidFill>
              </a:defRPr>
            </a:lvl1pPr>
          </a:lstStyle>
          <a:p>
            <a:r>
              <a:rPr lang="en-US" dirty="0"/>
              <a:t>2 line heading bullet pts &amp; </a:t>
            </a:r>
            <a:r>
              <a:rPr lang="en-US" dirty="0" err="1"/>
              <a:t>img</a:t>
            </a:r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C328C9-85A8-4D74-9AAA-6CE1272EE9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81600" y="609600"/>
            <a:ext cx="7010400" cy="558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picture to placeholder</a:t>
            </a:r>
            <a:br>
              <a:rPr lang="en-US" dirty="0"/>
            </a:br>
            <a:r>
              <a:rPr lang="en-US" dirty="0"/>
              <a:t>or click icon to add</a:t>
            </a:r>
            <a:endParaRPr lang="en-AU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CFF9551-ABC2-4524-886E-BF8716B1E49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7735" y="2293938"/>
            <a:ext cx="4173814" cy="3940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rgbClr val="1B75BC"/>
                </a:solidFill>
              </a:defRPr>
            </a:lvl1pPr>
            <a:lvl2pPr>
              <a:lnSpc>
                <a:spcPct val="90000"/>
              </a:lnSpc>
              <a:spcBef>
                <a:spcPts val="1000"/>
              </a:spcBef>
              <a:defRPr/>
            </a:lvl2pPr>
            <a:lvl3pPr marL="285750" indent="-285750">
              <a:lnSpc>
                <a:spcPct val="90000"/>
              </a:lnSpc>
              <a:spcBef>
                <a:spcPts val="800"/>
              </a:spcBef>
              <a:buClr>
                <a:srgbClr val="273877"/>
              </a:buClr>
              <a:buFont typeface="Wingdings" panose="05000000000000000000" pitchFamily="2" charset="2"/>
              <a:buChar char="§"/>
              <a:defRPr/>
            </a:lvl3pPr>
            <a:lvl4pPr marL="266700" indent="0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0" indent="0">
              <a:lnSpc>
                <a:spcPct val="90000"/>
              </a:lnSpc>
              <a:spcBef>
                <a:spcPts val="1800"/>
              </a:spcBef>
              <a:buNone/>
              <a:defRPr sz="1900">
                <a:solidFill>
                  <a:srgbClr val="0070C0"/>
                </a:solidFill>
              </a:defRPr>
            </a:lvl5pPr>
            <a:lvl6pPr marL="0" indent="0">
              <a:lnSpc>
                <a:spcPct val="90000"/>
              </a:lnSpc>
              <a:spcBef>
                <a:spcPts val="1000"/>
              </a:spcBef>
              <a:buNone/>
              <a:defRPr sz="1800"/>
            </a:lvl6pPr>
            <a:lvl7pPr marL="266700" indent="-228600">
              <a:lnSpc>
                <a:spcPct val="90000"/>
              </a:lnSpc>
              <a:spcBef>
                <a:spcPts val="800"/>
              </a:spcBef>
              <a:buClr>
                <a:srgbClr val="273877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7pPr>
            <a:lvl8pPr marL="533400" indent="-228600">
              <a:lnSpc>
                <a:spcPct val="90000"/>
              </a:lnSpc>
              <a:buFont typeface="Arial" panose="020B0604020202020204" pitchFamily="34" charset="0"/>
              <a:buChar char="–"/>
              <a:defRPr sz="1800">
                <a:solidFill>
                  <a:srgbClr val="58595B"/>
                </a:solidFill>
              </a:defRPr>
            </a:lvl8pPr>
            <a:lvl9pPr marL="0" indent="0">
              <a:spcBef>
                <a:spcPts val="1000"/>
              </a:spcBef>
              <a:buNone/>
              <a:defRPr sz="1900">
                <a:solidFill>
                  <a:srgbClr val="58595B"/>
                </a:solidFill>
              </a:defRPr>
            </a:lvl9pPr>
          </a:lstStyle>
          <a:p>
            <a:pPr lvl="0"/>
            <a:r>
              <a:rPr lang="en-US" dirty="0"/>
              <a:t>Level 1 sub-heading</a:t>
            </a:r>
          </a:p>
          <a:p>
            <a:pPr lvl="1"/>
            <a:r>
              <a:rPr lang="en-US" dirty="0"/>
              <a:t>Text goes here</a:t>
            </a:r>
          </a:p>
          <a:p>
            <a:pPr lvl="2"/>
            <a:r>
              <a:rPr lang="en-US" dirty="0"/>
              <a:t>Level 1 Bullet</a:t>
            </a:r>
          </a:p>
          <a:p>
            <a:pPr lvl="3"/>
            <a:r>
              <a:rPr lang="en-US" dirty="0"/>
              <a:t>Level 2 bullet</a:t>
            </a:r>
          </a:p>
          <a:p>
            <a:pPr lvl="4"/>
            <a:r>
              <a:rPr lang="en-US" dirty="0"/>
              <a:t>Level 2 – Subheading</a:t>
            </a:r>
          </a:p>
          <a:p>
            <a:pPr lvl="5"/>
            <a:r>
              <a:rPr lang="en-US" dirty="0"/>
              <a:t>Text goes here</a:t>
            </a:r>
          </a:p>
          <a:p>
            <a:pPr lvl="6"/>
            <a:r>
              <a:rPr lang="en-US" dirty="0"/>
              <a:t>Level 1 Bullet</a:t>
            </a:r>
          </a:p>
          <a:p>
            <a:pPr lvl="7"/>
            <a:r>
              <a:rPr lang="en-US" dirty="0"/>
              <a:t>Level 2 bullet</a:t>
            </a:r>
          </a:p>
          <a:p>
            <a:pPr lvl="8"/>
            <a:r>
              <a:rPr lang="en-US" dirty="0"/>
              <a:t>Level 3 – Subheading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B512406-42F8-4471-ABE0-706F15D1B0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8" y="6496049"/>
            <a:ext cx="10725996" cy="193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800" spc="0" baseline="0">
                <a:solidFill>
                  <a:schemeClr val="tx1"/>
                </a:solidFill>
                <a:latin typeface="+mn-lt"/>
              </a:defRPr>
            </a:lvl1pPr>
            <a:lvl2pPr marL="109538" indent="-109538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  <a:defRPr sz="700">
                <a:latin typeface="+mn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Footnotes</a:t>
            </a:r>
            <a:endParaRPr lang="en-AU" dirty="0"/>
          </a:p>
        </p:txBody>
      </p:sp>
      <p:sp>
        <p:nvSpPr>
          <p:cNvPr id="11" name="Slide Number Placeholder 15">
            <a:extLst>
              <a:ext uri="{FF2B5EF4-FFF2-40B4-BE49-F238E27FC236}">
                <a16:creationId xmlns:a16="http://schemas.microsoft.com/office/drawing/2014/main" id="{CC14C508-CA6F-4C26-9E10-81715454676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58089" y="649605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0AEA926D-FBB3-4F00-917A-756E18E0C6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546362" y="6452761"/>
            <a:ext cx="287739" cy="3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63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H - Col/img - Plain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8">
            <a:extLst>
              <a:ext uri="{FF2B5EF4-FFF2-40B4-BE49-F238E27FC236}">
                <a16:creationId xmlns:a16="http://schemas.microsoft.com/office/drawing/2014/main" id="{869C4835-35FF-4501-985C-4B3CFFFF5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34" y="540000"/>
            <a:ext cx="4154767" cy="1165339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28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2 line heading plain text &amp; </a:t>
            </a:r>
            <a:r>
              <a:rPr lang="en-US" dirty="0" err="1"/>
              <a:t>img</a:t>
            </a:r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C328C9-85A8-4D74-9AAA-6CE1272EE9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81600" y="609600"/>
            <a:ext cx="7010400" cy="558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picture to placeholder</a:t>
            </a:r>
            <a:br>
              <a:rPr lang="en-US" dirty="0"/>
            </a:br>
            <a:r>
              <a:rPr lang="en-US" dirty="0"/>
              <a:t>or click icon to add</a:t>
            </a:r>
            <a:endParaRPr lang="en-AU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A764E13-2050-44B6-A4DA-EB0B46D11A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7734" y="2293938"/>
            <a:ext cx="4173815" cy="39020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rgbClr val="1B75BC"/>
                </a:solidFill>
              </a:defRPr>
            </a:lvl1pPr>
            <a:lvl2pPr>
              <a:lnSpc>
                <a:spcPct val="90000"/>
              </a:lnSpc>
              <a:spcBef>
                <a:spcPts val="1000"/>
              </a:spcBef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900">
                <a:solidFill>
                  <a:srgbClr val="1B75BC"/>
                </a:solidFill>
                <a:latin typeface="+mj-lt"/>
              </a:defRPr>
            </a:lvl3pPr>
            <a:lvl4pPr marL="0"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1800"/>
              </a:spcBef>
              <a:buNone/>
              <a:defRPr sz="1900" i="1">
                <a:solidFill>
                  <a:srgbClr val="58595B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500"/>
              </a:spcBef>
              <a:buNone/>
              <a:defRPr sz="1800"/>
            </a:lvl6pPr>
            <a:lvl7pPr marL="0" indent="0"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b="1">
                <a:solidFill>
                  <a:srgbClr val="58595B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8pPr>
            <a:lvl9pPr marL="0" indent="0">
              <a:spcBef>
                <a:spcPts val="1200"/>
              </a:spcBef>
              <a:buNone/>
              <a:defRPr sz="1600"/>
            </a:lvl9pPr>
          </a:lstStyle>
          <a:p>
            <a:pPr lvl="0"/>
            <a:r>
              <a:rPr lang="en-US" dirty="0"/>
              <a:t>Level 1 sub-heading</a:t>
            </a:r>
          </a:p>
          <a:p>
            <a:pPr lvl="1"/>
            <a:r>
              <a:rPr lang="en-AU" dirty="0"/>
              <a:t>Text goes here – level 1</a:t>
            </a:r>
          </a:p>
          <a:p>
            <a:pPr lvl="2"/>
            <a:r>
              <a:rPr lang="en-AU" dirty="0"/>
              <a:t>Level 2 sub-heading</a:t>
            </a:r>
          </a:p>
          <a:p>
            <a:pPr lvl="3"/>
            <a:r>
              <a:rPr lang="en-AU" dirty="0"/>
              <a:t>Text goes here – level 3</a:t>
            </a:r>
          </a:p>
          <a:p>
            <a:pPr lvl="4"/>
            <a:r>
              <a:rPr lang="en-AU" dirty="0"/>
              <a:t>Level 3 sub-heading</a:t>
            </a:r>
          </a:p>
          <a:p>
            <a:pPr lvl="5"/>
            <a:r>
              <a:rPr lang="en-AU" dirty="0"/>
              <a:t>Text goes here – level 5</a:t>
            </a:r>
          </a:p>
          <a:p>
            <a:pPr lvl="6"/>
            <a:r>
              <a:rPr lang="en-AU" dirty="0"/>
              <a:t>Level 4 sub-heading</a:t>
            </a:r>
          </a:p>
          <a:p>
            <a:pPr marL="0" marR="0" lvl="7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Text goes here – level 7</a:t>
            </a:r>
          </a:p>
          <a:p>
            <a:pPr lvl="8"/>
            <a:r>
              <a:rPr lang="en-AU" dirty="0"/>
              <a:t>Source text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53BE93D-960F-4F57-9DCC-9CECB7FD27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8" y="6496049"/>
            <a:ext cx="10725996" cy="193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800" spc="0" baseline="0">
                <a:solidFill>
                  <a:schemeClr val="tx1"/>
                </a:solidFill>
                <a:latin typeface="+mn-lt"/>
              </a:defRPr>
            </a:lvl1pPr>
            <a:lvl2pPr marL="109538" indent="-109538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  <a:defRPr sz="700">
                <a:latin typeface="+mn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Footnotes</a:t>
            </a:r>
            <a:endParaRPr lang="en-AU" dirty="0"/>
          </a:p>
        </p:txBody>
      </p:sp>
      <p:sp>
        <p:nvSpPr>
          <p:cNvPr id="13" name="Slide Number Placeholder 15">
            <a:extLst>
              <a:ext uri="{FF2B5EF4-FFF2-40B4-BE49-F238E27FC236}">
                <a16:creationId xmlns:a16="http://schemas.microsoft.com/office/drawing/2014/main" id="{05088A59-0CBD-4706-B505-5865BD7641E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58089" y="649605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F6421FE4-B0A2-4564-8815-DBDC47AF1F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546362" y="6452761"/>
            <a:ext cx="287739" cy="3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55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H - Col/3ximgs - bullet 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C328C9-85A8-4D74-9AAA-6CE1272EE9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81600" y="624102"/>
            <a:ext cx="4641130" cy="55861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endParaRPr lang="en-AU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0B267130-A9E7-42C1-9825-E53E330156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898144" y="624103"/>
            <a:ext cx="2300140" cy="275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picture to placeholder or </a:t>
            </a:r>
            <a:br>
              <a:rPr lang="en-US" dirty="0"/>
            </a:br>
            <a:r>
              <a:rPr lang="en-US" dirty="0"/>
              <a:t>click icon to add</a:t>
            </a:r>
            <a:endParaRPr lang="en-AU" dirty="0"/>
          </a:p>
        </p:txBody>
      </p:sp>
      <p:sp>
        <p:nvSpPr>
          <p:cNvPr id="25" name="Title 8">
            <a:extLst>
              <a:ext uri="{FF2B5EF4-FFF2-40B4-BE49-F238E27FC236}">
                <a16:creationId xmlns:a16="http://schemas.microsoft.com/office/drawing/2014/main" id="{D87A8289-CCCE-4BE0-8479-0606699B62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34" y="540000"/>
            <a:ext cx="4173814" cy="466745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2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1 line heading</a:t>
            </a:r>
            <a:endParaRPr lang="en-AU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F01654C-47B9-475C-B888-7EA8ABC75D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7735" y="1865884"/>
            <a:ext cx="4173814" cy="43309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rgbClr val="0070C0"/>
                </a:solidFill>
              </a:defRPr>
            </a:lvl1pPr>
            <a:lvl2pPr>
              <a:lnSpc>
                <a:spcPct val="90000"/>
              </a:lnSpc>
              <a:spcBef>
                <a:spcPts val="1000"/>
              </a:spcBef>
              <a:defRPr/>
            </a:lvl2pPr>
            <a:lvl3pPr marL="285750" indent="-285750">
              <a:lnSpc>
                <a:spcPct val="90000"/>
              </a:lnSpc>
              <a:spcBef>
                <a:spcPts val="800"/>
              </a:spcBef>
              <a:buClr>
                <a:srgbClr val="273877"/>
              </a:buClr>
              <a:buFont typeface="Wingdings" panose="05000000000000000000" pitchFamily="2" charset="2"/>
              <a:buChar char="§"/>
              <a:defRPr/>
            </a:lvl3pPr>
            <a:lvl4pPr marL="533400" indent="-266700">
              <a:lnSpc>
                <a:spcPct val="90000"/>
              </a:lnSpc>
              <a:buFont typeface="Arial" panose="020B0604020202020204" pitchFamily="34" charset="0"/>
              <a:buChar char="̶"/>
              <a:defRPr/>
            </a:lvl4pPr>
            <a:lvl5pPr marL="0" indent="0">
              <a:lnSpc>
                <a:spcPct val="90000"/>
              </a:lnSpc>
              <a:spcBef>
                <a:spcPts val="1800"/>
              </a:spcBef>
              <a:buNone/>
              <a:defRPr sz="1900">
                <a:solidFill>
                  <a:srgbClr val="0070C0"/>
                </a:solidFill>
              </a:defRPr>
            </a:lvl5pPr>
            <a:lvl6pPr marL="0" indent="0">
              <a:lnSpc>
                <a:spcPct val="90000"/>
              </a:lnSpc>
              <a:spcBef>
                <a:spcPts val="1000"/>
              </a:spcBef>
              <a:buNone/>
              <a:defRPr sz="1800"/>
            </a:lvl6pPr>
            <a:lvl7pPr marL="266700" indent="-228600">
              <a:lnSpc>
                <a:spcPct val="90000"/>
              </a:lnSpc>
              <a:spcBef>
                <a:spcPts val="800"/>
              </a:spcBef>
              <a:buClr>
                <a:srgbClr val="273877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7pPr>
            <a:lvl8pPr marL="533400" indent="-228600">
              <a:lnSpc>
                <a:spcPct val="90000"/>
              </a:lnSpc>
              <a:buFont typeface="Arial" panose="020B0604020202020204" pitchFamily="34" charset="0"/>
              <a:buChar char="–"/>
              <a:defRPr sz="1800">
                <a:solidFill>
                  <a:srgbClr val="58595B"/>
                </a:solidFill>
              </a:defRPr>
            </a:lvl8pPr>
            <a:lvl9pPr marL="0" indent="0">
              <a:spcBef>
                <a:spcPts val="1000"/>
              </a:spcBef>
              <a:buNone/>
              <a:defRPr sz="1900">
                <a:solidFill>
                  <a:srgbClr val="58595B"/>
                </a:solidFill>
              </a:defRPr>
            </a:lvl9pPr>
          </a:lstStyle>
          <a:p>
            <a:pPr lvl="0"/>
            <a:r>
              <a:rPr lang="en-US" dirty="0"/>
              <a:t>Level 1 sub-heading</a:t>
            </a:r>
          </a:p>
          <a:p>
            <a:pPr lvl="1"/>
            <a:r>
              <a:rPr lang="en-US" dirty="0"/>
              <a:t>Text goes here</a:t>
            </a:r>
          </a:p>
          <a:p>
            <a:pPr lvl="2"/>
            <a:r>
              <a:rPr lang="en-US" dirty="0"/>
              <a:t>Level 1 Bullet</a:t>
            </a:r>
          </a:p>
          <a:p>
            <a:pPr lvl="3"/>
            <a:r>
              <a:rPr lang="en-US" dirty="0"/>
              <a:t>Level 2 bullet</a:t>
            </a:r>
          </a:p>
          <a:p>
            <a:pPr lvl="4"/>
            <a:r>
              <a:rPr lang="en-US" dirty="0"/>
              <a:t>Level 2 – Subheading</a:t>
            </a:r>
          </a:p>
          <a:p>
            <a:pPr lvl="5"/>
            <a:r>
              <a:rPr lang="en-US" dirty="0"/>
              <a:t>Text goes here</a:t>
            </a:r>
          </a:p>
          <a:p>
            <a:pPr lvl="6"/>
            <a:r>
              <a:rPr lang="en-US" dirty="0"/>
              <a:t>Level 1 Bullet</a:t>
            </a:r>
          </a:p>
          <a:p>
            <a:pPr lvl="7"/>
            <a:r>
              <a:rPr lang="en-US" dirty="0"/>
              <a:t>Level 2 bullet</a:t>
            </a:r>
          </a:p>
          <a:p>
            <a:pPr lvl="8"/>
            <a:r>
              <a:rPr lang="en-US" dirty="0"/>
              <a:t>Level 3 – Subheading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F509AC7A-A606-403B-8D36-5A0968AEB6D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98144" y="3429000"/>
            <a:ext cx="2300140" cy="27812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picture to placeholder or </a:t>
            </a:r>
            <a:br>
              <a:rPr lang="en-US" dirty="0"/>
            </a:br>
            <a:r>
              <a:rPr lang="en-US" dirty="0"/>
              <a:t>click icon to add</a:t>
            </a:r>
            <a:endParaRPr lang="en-AU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932A695-D9D8-4A91-8D06-DB72866E2D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8" y="6496049"/>
            <a:ext cx="10725996" cy="193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800" spc="0" baseline="0">
                <a:solidFill>
                  <a:schemeClr val="tx1"/>
                </a:solidFill>
                <a:latin typeface="+mn-lt"/>
              </a:defRPr>
            </a:lvl1pPr>
            <a:lvl2pPr marL="109538" indent="-109538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  <a:defRPr sz="700">
                <a:latin typeface="+mn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Footnotes</a:t>
            </a:r>
            <a:endParaRPr lang="en-AU" dirty="0"/>
          </a:p>
        </p:txBody>
      </p:sp>
      <p:sp>
        <p:nvSpPr>
          <p:cNvPr id="15" name="Slide Number Placeholder 15">
            <a:extLst>
              <a:ext uri="{FF2B5EF4-FFF2-40B4-BE49-F238E27FC236}">
                <a16:creationId xmlns:a16="http://schemas.microsoft.com/office/drawing/2014/main" id="{AC44BE5D-B88C-4A64-9878-7A188A762C1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58089" y="649605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CA42971A-0CA5-43D0-84D7-F226BB3A81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546362" y="6452761"/>
            <a:ext cx="287739" cy="3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79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H - 2xCol/1ximg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E9AA0D6-7A83-41D1-BAFD-7DA2681DCD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7735" y="1772798"/>
            <a:ext cx="3576886" cy="44611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rgbClr val="1B75BC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1000"/>
              </a:spcBef>
              <a:defRPr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2pPr>
            <a:lvl3pPr marL="0" indent="0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900" b="0">
                <a:solidFill>
                  <a:srgbClr val="1B75BC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3pPr>
            <a:lvl4pPr marL="0"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4pPr>
            <a:lvl5pPr marL="0" indent="0">
              <a:lnSpc>
                <a:spcPct val="90000"/>
              </a:lnSpc>
              <a:spcBef>
                <a:spcPts val="1800"/>
              </a:spcBef>
              <a:buNone/>
              <a:defRPr sz="1900" i="1">
                <a:solidFill>
                  <a:srgbClr val="1B75BC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5pPr>
            <a:lvl6pPr marL="0" indent="0">
              <a:lnSpc>
                <a:spcPct val="90000"/>
              </a:lnSpc>
              <a:spcBef>
                <a:spcPts val="500"/>
              </a:spcBef>
              <a:buNone/>
              <a:defRPr sz="1800">
                <a:latin typeface="Aptos" panose="020B0004020202020204" pitchFamily="34" charset="0"/>
                <a:cs typeface="Calibri" panose="020F0502020204030204" pitchFamily="34" charset="0"/>
              </a:defRPr>
            </a:lvl6pPr>
            <a:lvl7pPr marL="0" indent="0"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b="1">
                <a:solidFill>
                  <a:srgbClr val="58595B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7pPr>
            <a:lvl8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latin typeface="Aptos" panose="020B0004020202020204" pitchFamily="34" charset="0"/>
                <a:cs typeface="Calibri" panose="020F0502020204030204" pitchFamily="34" charset="0"/>
              </a:defRPr>
            </a:lvl8pPr>
            <a:lvl9pPr marL="0" indent="0">
              <a:spcBef>
                <a:spcPts val="1200"/>
              </a:spcBef>
              <a:buNone/>
              <a:defRPr sz="1600">
                <a:latin typeface="Aptos" panose="020B0004020202020204" pitchFamily="34" charset="0"/>
                <a:cs typeface="Calibri" panose="020F0502020204030204" pitchFamily="34" charset="0"/>
              </a:defRPr>
            </a:lvl9pPr>
          </a:lstStyle>
          <a:p>
            <a:pPr lvl="0"/>
            <a:r>
              <a:rPr lang="en-US" dirty="0"/>
              <a:t>Level 1 sub-heading</a:t>
            </a:r>
          </a:p>
          <a:p>
            <a:pPr lvl="1"/>
            <a:r>
              <a:rPr lang="en-AU" dirty="0"/>
              <a:t>Text goes here – level 1</a:t>
            </a:r>
          </a:p>
          <a:p>
            <a:pPr lvl="2"/>
            <a:r>
              <a:rPr lang="en-AU" dirty="0"/>
              <a:t>Level 2 sub-heading</a:t>
            </a:r>
          </a:p>
          <a:p>
            <a:pPr lvl="3"/>
            <a:r>
              <a:rPr lang="en-AU" dirty="0"/>
              <a:t>Text goes here – level 3</a:t>
            </a:r>
          </a:p>
          <a:p>
            <a:pPr lvl="4"/>
            <a:r>
              <a:rPr lang="en-AU" dirty="0"/>
              <a:t>Level 3 sub-heading</a:t>
            </a:r>
          </a:p>
          <a:p>
            <a:pPr lvl="5"/>
            <a:r>
              <a:rPr lang="en-AU" dirty="0"/>
              <a:t>Text goes here – level 5</a:t>
            </a:r>
          </a:p>
          <a:p>
            <a:pPr lvl="6"/>
            <a:r>
              <a:rPr lang="en-AU" dirty="0"/>
              <a:t>Level 4 sub-heading</a:t>
            </a:r>
          </a:p>
          <a:p>
            <a:pPr marL="0" marR="0" lvl="7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Text goes here – level 7</a:t>
            </a:r>
          </a:p>
          <a:p>
            <a:pPr lvl="8"/>
            <a:r>
              <a:rPr lang="en-AU" dirty="0"/>
              <a:t>Source text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869C4835-35FF-4501-985C-4B3CFFFF5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588" y="540000"/>
            <a:ext cx="7301355" cy="579444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28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2 column and image</a:t>
            </a:r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C328C9-85A8-4D74-9AAA-6CE1272EE9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25904" y="609600"/>
            <a:ext cx="4066095" cy="5600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endParaRPr lang="en-AU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2EF90186-0161-484B-8B99-34243F4F2C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82581" y="1772798"/>
            <a:ext cx="3545362" cy="44611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rgbClr val="1B75BC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defRPr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2pPr>
            <a:lvl3pPr marL="285750" indent="-285750">
              <a:lnSpc>
                <a:spcPct val="90000"/>
              </a:lnSpc>
              <a:buClr>
                <a:srgbClr val="273877"/>
              </a:buClr>
              <a:buFont typeface="Wingdings" panose="05000000000000000000" pitchFamily="2" charset="2"/>
              <a:buChar char="§"/>
              <a:defRPr>
                <a:latin typeface="Aptos" panose="020B0004020202020204" pitchFamily="34" charset="0"/>
                <a:cs typeface="Calibri" panose="020F0502020204030204" pitchFamily="34" charset="0"/>
              </a:defRPr>
            </a:lvl3pPr>
            <a:lvl4pPr marL="533400" indent="-266700">
              <a:lnSpc>
                <a:spcPct val="90000"/>
              </a:lnSpc>
              <a:buFont typeface="Arial" panose="020B0604020202020204" pitchFamily="34" charset="0"/>
              <a:buChar char="̶"/>
              <a:defRPr>
                <a:latin typeface="Aptos" panose="020B0004020202020204" pitchFamily="34" charset="0"/>
                <a:cs typeface="Calibri" panose="020F0502020204030204" pitchFamily="34" charset="0"/>
              </a:defRPr>
            </a:lvl4pPr>
            <a:lvl5pPr marL="0" indent="0">
              <a:lnSpc>
                <a:spcPct val="90000"/>
              </a:lnSpc>
              <a:spcBef>
                <a:spcPts val="1800"/>
              </a:spcBef>
              <a:buNone/>
              <a:defRPr sz="1900">
                <a:solidFill>
                  <a:srgbClr val="1B75BC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5pPr>
            <a:lvl6pPr marL="0" indent="0">
              <a:lnSpc>
                <a:spcPct val="90000"/>
              </a:lnSpc>
              <a:spcBef>
                <a:spcPts val="1000"/>
              </a:spcBef>
              <a:buNone/>
              <a:defRPr sz="1800">
                <a:latin typeface="Aptos" panose="020B0004020202020204" pitchFamily="34" charset="0"/>
                <a:cs typeface="Calibri" panose="020F0502020204030204" pitchFamily="34" charset="0"/>
              </a:defRPr>
            </a:lvl6pPr>
            <a:lvl7pPr marL="266700" indent="-228600">
              <a:lnSpc>
                <a:spcPct val="90000"/>
              </a:lnSpc>
              <a:buClr>
                <a:srgbClr val="273877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7pPr>
            <a:lvl8pPr marL="533400" indent="-228600">
              <a:lnSpc>
                <a:spcPct val="90000"/>
              </a:lnSpc>
              <a:buFont typeface="Arial" panose="020B0604020202020204" pitchFamily="34" charset="0"/>
              <a:buChar char="–"/>
              <a:defRPr sz="1800">
                <a:solidFill>
                  <a:srgbClr val="58595B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8pPr>
            <a:lvl9pPr marL="0" indent="0">
              <a:spcBef>
                <a:spcPts val="1000"/>
              </a:spcBef>
              <a:buNone/>
              <a:defRPr sz="1900">
                <a:solidFill>
                  <a:srgbClr val="58595B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9pPr>
          </a:lstStyle>
          <a:p>
            <a:pPr lvl="0"/>
            <a:r>
              <a:rPr lang="en-US" dirty="0"/>
              <a:t>Level 1 sub-heading</a:t>
            </a:r>
          </a:p>
          <a:p>
            <a:pPr lvl="1"/>
            <a:r>
              <a:rPr lang="en-US" dirty="0"/>
              <a:t>Text goes here</a:t>
            </a:r>
          </a:p>
          <a:p>
            <a:pPr lvl="2"/>
            <a:r>
              <a:rPr lang="en-US" dirty="0"/>
              <a:t>Level 1 Bullet</a:t>
            </a:r>
          </a:p>
          <a:p>
            <a:pPr lvl="3"/>
            <a:r>
              <a:rPr lang="en-US" dirty="0"/>
              <a:t>Level 2 bullet</a:t>
            </a:r>
          </a:p>
          <a:p>
            <a:pPr lvl="4"/>
            <a:r>
              <a:rPr lang="en-US" dirty="0"/>
              <a:t>Level 2 – Subheading</a:t>
            </a:r>
          </a:p>
          <a:p>
            <a:pPr lvl="5"/>
            <a:r>
              <a:rPr lang="en-US" dirty="0"/>
              <a:t>Text goes here</a:t>
            </a:r>
          </a:p>
          <a:p>
            <a:pPr lvl="6"/>
            <a:r>
              <a:rPr lang="en-US" dirty="0"/>
              <a:t>Level 1 Bullet</a:t>
            </a:r>
          </a:p>
          <a:p>
            <a:pPr lvl="7"/>
            <a:r>
              <a:rPr lang="en-US" dirty="0"/>
              <a:t>Level 2 bullet</a:t>
            </a:r>
          </a:p>
          <a:p>
            <a:pPr lvl="8"/>
            <a:r>
              <a:rPr lang="en-US" dirty="0"/>
              <a:t>Level 3 – Subheading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644DFE3-19DC-4C8F-8189-165D748583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8" y="6496049"/>
            <a:ext cx="10725996" cy="193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800" spc="0" baseline="0">
                <a:solidFill>
                  <a:schemeClr val="tx1"/>
                </a:solidFill>
                <a:latin typeface="+mn-lt"/>
              </a:defRPr>
            </a:lvl1pPr>
            <a:lvl2pPr marL="109538" indent="-109538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  <a:defRPr sz="700">
                <a:latin typeface="+mn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Footnotes</a:t>
            </a:r>
            <a:endParaRPr lang="en-AU" dirty="0"/>
          </a:p>
        </p:txBody>
      </p:sp>
      <p:sp>
        <p:nvSpPr>
          <p:cNvPr id="12" name="Slide Number Placeholder 15">
            <a:extLst>
              <a:ext uri="{FF2B5EF4-FFF2-40B4-BE49-F238E27FC236}">
                <a16:creationId xmlns:a16="http://schemas.microsoft.com/office/drawing/2014/main" id="{4FBDC9D8-768D-4D89-9DE4-00E5D72BDA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58089" y="649605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C62AB175-3122-428A-8036-E74DAA4949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546362" y="6452761"/>
            <a:ext cx="287739" cy="3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683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H - Fullpage Collumn - Bulle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8">
            <a:extLst>
              <a:ext uri="{FF2B5EF4-FFF2-40B4-BE49-F238E27FC236}">
                <a16:creationId xmlns:a16="http://schemas.microsoft.com/office/drawing/2014/main" id="{869C4835-35FF-4501-985C-4B3CFFFF5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588" y="540000"/>
            <a:ext cx="10977246" cy="579444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Full page bullet text </a:t>
            </a:r>
            <a:endParaRPr lang="en-AU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9DA729B-459D-2342-9E19-4F6245E7644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7734" y="1354975"/>
            <a:ext cx="10996099" cy="48789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rgbClr val="1B75BC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1000"/>
              </a:spcBef>
              <a:defRPr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2pPr>
            <a:lvl3pPr marL="285750" indent="-285750">
              <a:lnSpc>
                <a:spcPct val="90000"/>
              </a:lnSpc>
              <a:spcBef>
                <a:spcPts val="800"/>
              </a:spcBef>
              <a:buClr>
                <a:srgbClr val="273877"/>
              </a:buClr>
              <a:buFont typeface="Wingdings" panose="05000000000000000000" pitchFamily="2" charset="2"/>
              <a:buChar char="§"/>
              <a:defRPr>
                <a:latin typeface="Aptos" panose="020B0004020202020204" pitchFamily="34" charset="0"/>
                <a:cs typeface="Calibri" panose="020F0502020204030204" pitchFamily="34" charset="0"/>
              </a:defRPr>
            </a:lvl3pPr>
            <a:lvl4pPr marL="533400" indent="-266700">
              <a:lnSpc>
                <a:spcPct val="90000"/>
              </a:lnSpc>
              <a:buFont typeface="Arial" panose="020B0604020202020204" pitchFamily="34" charset="0"/>
              <a:buChar char="̶"/>
              <a:defRPr>
                <a:solidFill>
                  <a:srgbClr val="58595B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4pPr>
            <a:lvl5pPr marL="0" indent="0">
              <a:lnSpc>
                <a:spcPct val="90000"/>
              </a:lnSpc>
              <a:spcBef>
                <a:spcPts val="1800"/>
              </a:spcBef>
              <a:buNone/>
              <a:defRPr sz="1900">
                <a:solidFill>
                  <a:srgbClr val="1B75BC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5pPr>
            <a:lvl6pPr marL="0" indent="0">
              <a:lnSpc>
                <a:spcPct val="90000"/>
              </a:lnSpc>
              <a:spcBef>
                <a:spcPts val="1000"/>
              </a:spcBef>
              <a:buNone/>
              <a:defRPr sz="1800">
                <a:latin typeface="Aptos" panose="020B0004020202020204" pitchFamily="34" charset="0"/>
                <a:cs typeface="Calibri" panose="020F0502020204030204" pitchFamily="34" charset="0"/>
              </a:defRPr>
            </a:lvl6pPr>
            <a:lvl7pPr marL="266700" indent="-228600">
              <a:lnSpc>
                <a:spcPct val="90000"/>
              </a:lnSpc>
              <a:buClr>
                <a:srgbClr val="273877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7pPr>
            <a:lvl8pPr marL="533400" indent="-228600">
              <a:lnSpc>
                <a:spcPct val="90000"/>
              </a:lnSpc>
              <a:buFont typeface="Arial" panose="020B0604020202020204" pitchFamily="34" charset="0"/>
              <a:buChar char="–"/>
              <a:defRPr sz="1800">
                <a:solidFill>
                  <a:srgbClr val="58595B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8pPr>
            <a:lvl9pPr marL="0" indent="0">
              <a:spcBef>
                <a:spcPts val="1000"/>
              </a:spcBef>
              <a:buNone/>
              <a:defRPr sz="1900">
                <a:solidFill>
                  <a:srgbClr val="58595B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9pPr>
          </a:lstStyle>
          <a:p>
            <a:pPr lvl="0"/>
            <a:r>
              <a:rPr lang="en-US" dirty="0"/>
              <a:t>Level 1 sub-heading</a:t>
            </a:r>
          </a:p>
          <a:p>
            <a:pPr lvl="1"/>
            <a:r>
              <a:rPr lang="en-US" dirty="0"/>
              <a:t>Text goes here</a:t>
            </a:r>
          </a:p>
          <a:p>
            <a:pPr lvl="2"/>
            <a:r>
              <a:rPr lang="en-US" dirty="0"/>
              <a:t>Level 1 Bullet</a:t>
            </a:r>
          </a:p>
          <a:p>
            <a:pPr lvl="3"/>
            <a:r>
              <a:rPr lang="en-US" dirty="0"/>
              <a:t>Level 2 bullet</a:t>
            </a:r>
          </a:p>
          <a:p>
            <a:pPr lvl="4"/>
            <a:r>
              <a:rPr lang="en-US" dirty="0"/>
              <a:t>Level 2 – Subheading</a:t>
            </a:r>
          </a:p>
          <a:p>
            <a:pPr lvl="5"/>
            <a:r>
              <a:rPr lang="en-US" dirty="0"/>
              <a:t>Text goes here</a:t>
            </a:r>
          </a:p>
          <a:p>
            <a:pPr lvl="6"/>
            <a:r>
              <a:rPr lang="en-US" dirty="0"/>
              <a:t>Level 1 Bullet</a:t>
            </a:r>
          </a:p>
          <a:p>
            <a:pPr lvl="7"/>
            <a:r>
              <a:rPr lang="en-US" dirty="0"/>
              <a:t>Level 2 bullet</a:t>
            </a:r>
          </a:p>
          <a:p>
            <a:pPr lvl="8"/>
            <a:r>
              <a:rPr lang="en-US" dirty="0"/>
              <a:t>Level 3 – Subheading</a:t>
            </a:r>
          </a:p>
        </p:txBody>
      </p:sp>
      <p:sp>
        <p:nvSpPr>
          <p:cNvPr id="11" name="Slide Number Placeholder 15">
            <a:extLst>
              <a:ext uri="{FF2B5EF4-FFF2-40B4-BE49-F238E27FC236}">
                <a16:creationId xmlns:a16="http://schemas.microsoft.com/office/drawing/2014/main" id="{0132FD92-CB99-4A5D-93F3-0D6804C621F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58089" y="649605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C394EE00-199A-4BB9-9287-791E529813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546362" y="6452761"/>
            <a:ext cx="287739" cy="3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79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ECD99-F1B8-4062-ABB4-BF7A4BE0C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AED7F-C33B-4B6C-A886-625B346C9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CFB0E-23F6-4D55-95D4-0AB7C488B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ptos" panose="020B0004020202020204" pitchFamily="34" charset="0"/>
              </a:defRPr>
            </a:lvl1pPr>
          </a:lstStyle>
          <a:p>
            <a:fld id="{C6C4355C-CF95-4014-85AB-357131850D9B}" type="datetimeFigureOut">
              <a:rPr lang="en-AU" smtClean="0"/>
              <a:pPr/>
              <a:t>24/03/2025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F7B82-8090-4164-A48C-742B6C568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ptos" panose="020B00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C7E1C-A113-41CA-9558-D583B2543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B4BE-BC4D-4ACB-B099-454985C1B8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7973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H - Col/img -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8">
            <a:extLst>
              <a:ext uri="{FF2B5EF4-FFF2-40B4-BE49-F238E27FC236}">
                <a16:creationId xmlns:a16="http://schemas.microsoft.com/office/drawing/2014/main" id="{869C4835-35FF-4501-985C-4B3CFFFF5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34" y="540000"/>
            <a:ext cx="4173814" cy="466745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2800">
                <a:solidFill>
                  <a:srgbClr val="273877"/>
                </a:solidFill>
              </a:defRPr>
            </a:lvl1pPr>
          </a:lstStyle>
          <a:p>
            <a:r>
              <a:rPr lang="en-US" dirty="0"/>
              <a:t>1 line heading</a:t>
            </a:r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C328C9-85A8-4D74-9AAA-6CE1272EE9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81600" y="609600"/>
            <a:ext cx="7010400" cy="558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picture to placeholder</a:t>
            </a:r>
            <a:br>
              <a:rPr lang="en-US" dirty="0"/>
            </a:br>
            <a:r>
              <a:rPr lang="en-US" dirty="0"/>
              <a:t>or click icon to add</a:t>
            </a:r>
            <a:endParaRPr lang="en-AU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CFF9551-ABC2-4524-886E-BF8716B1E49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7735" y="1865884"/>
            <a:ext cx="4173814" cy="43309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rgbClr val="1B75BC"/>
                </a:solidFill>
              </a:defRPr>
            </a:lvl1pPr>
            <a:lvl2pPr>
              <a:lnSpc>
                <a:spcPct val="90000"/>
              </a:lnSpc>
              <a:spcBef>
                <a:spcPts val="1000"/>
              </a:spcBef>
              <a:defRPr>
                <a:solidFill>
                  <a:srgbClr val="1B75BC"/>
                </a:solidFill>
              </a:defRPr>
            </a:lvl2pPr>
            <a:lvl3pPr marL="285750" indent="-285750">
              <a:lnSpc>
                <a:spcPct val="90000"/>
              </a:lnSpc>
              <a:spcBef>
                <a:spcPts val="800"/>
              </a:spcBef>
              <a:buClr>
                <a:srgbClr val="273877"/>
              </a:buClr>
              <a:buFont typeface="Wingdings" panose="05000000000000000000" pitchFamily="2" charset="2"/>
              <a:buChar char="§"/>
              <a:defRPr/>
            </a:lvl3pPr>
            <a:lvl4pPr marL="533400" indent="-266700">
              <a:lnSpc>
                <a:spcPct val="90000"/>
              </a:lnSpc>
              <a:buFont typeface="Arial" panose="020B0604020202020204" pitchFamily="34" charset="0"/>
              <a:buChar char="̶"/>
              <a:defRPr/>
            </a:lvl4pPr>
            <a:lvl5pPr marL="0" indent="0">
              <a:lnSpc>
                <a:spcPct val="90000"/>
              </a:lnSpc>
              <a:spcBef>
                <a:spcPts val="1800"/>
              </a:spcBef>
              <a:buNone/>
              <a:defRPr sz="1900">
                <a:solidFill>
                  <a:srgbClr val="1B75BC"/>
                </a:solidFill>
              </a:defRPr>
            </a:lvl5pPr>
            <a:lvl6pPr marL="0" indent="0">
              <a:lnSpc>
                <a:spcPct val="90000"/>
              </a:lnSpc>
              <a:spcBef>
                <a:spcPts val="1000"/>
              </a:spcBef>
              <a:buNone/>
              <a:defRPr sz="1800"/>
            </a:lvl6pPr>
            <a:lvl7pPr marL="266700" indent="-228600">
              <a:lnSpc>
                <a:spcPct val="90000"/>
              </a:lnSpc>
              <a:spcBef>
                <a:spcPts val="800"/>
              </a:spcBef>
              <a:buClr>
                <a:srgbClr val="273877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7pPr>
            <a:lvl8pPr marL="533400" indent="-228600">
              <a:lnSpc>
                <a:spcPct val="90000"/>
              </a:lnSpc>
              <a:buFont typeface="Arial" panose="020B0604020202020204" pitchFamily="34" charset="0"/>
              <a:buChar char="–"/>
              <a:defRPr sz="1800">
                <a:solidFill>
                  <a:srgbClr val="58595B"/>
                </a:solidFill>
              </a:defRPr>
            </a:lvl8pPr>
            <a:lvl9pPr marL="0" indent="0">
              <a:spcBef>
                <a:spcPts val="1000"/>
              </a:spcBef>
              <a:buNone/>
              <a:defRPr sz="1900">
                <a:solidFill>
                  <a:srgbClr val="58595B"/>
                </a:solidFill>
              </a:defRPr>
            </a:lvl9pPr>
          </a:lstStyle>
          <a:p>
            <a:pPr lvl="0"/>
            <a:r>
              <a:rPr lang="en-US" dirty="0"/>
              <a:t>Level 1 sub-heading</a:t>
            </a:r>
          </a:p>
          <a:p>
            <a:pPr lvl="1"/>
            <a:r>
              <a:rPr lang="en-US" dirty="0"/>
              <a:t>Text goes here</a:t>
            </a:r>
          </a:p>
          <a:p>
            <a:pPr lvl="2"/>
            <a:r>
              <a:rPr lang="en-US" dirty="0"/>
              <a:t>Level 1 Bullet</a:t>
            </a:r>
          </a:p>
          <a:p>
            <a:pPr lvl="3"/>
            <a:r>
              <a:rPr lang="en-US" dirty="0"/>
              <a:t>Level 2 bullet</a:t>
            </a:r>
          </a:p>
          <a:p>
            <a:pPr lvl="4"/>
            <a:r>
              <a:rPr lang="en-US" dirty="0"/>
              <a:t>Level 2 – Subheading</a:t>
            </a:r>
          </a:p>
          <a:p>
            <a:pPr lvl="5"/>
            <a:r>
              <a:rPr lang="en-US" dirty="0"/>
              <a:t>Text goes here</a:t>
            </a:r>
          </a:p>
          <a:p>
            <a:pPr lvl="6"/>
            <a:r>
              <a:rPr lang="en-US" dirty="0"/>
              <a:t>Level 1 Bullet</a:t>
            </a:r>
          </a:p>
          <a:p>
            <a:pPr lvl="7"/>
            <a:r>
              <a:rPr lang="en-US" dirty="0"/>
              <a:t>Level 2 bullet</a:t>
            </a:r>
          </a:p>
          <a:p>
            <a:pPr lvl="8"/>
            <a:r>
              <a:rPr lang="en-US" dirty="0"/>
              <a:t>Level 3 – Subheading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73D0F9F-D266-4A3B-909D-D8A4BCCDAB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8" y="6496049"/>
            <a:ext cx="10725996" cy="193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800" spc="0" baseline="0">
                <a:solidFill>
                  <a:schemeClr val="tx1"/>
                </a:solidFill>
                <a:latin typeface="+mn-lt"/>
              </a:defRPr>
            </a:lvl1pPr>
            <a:lvl2pPr marL="109538" indent="-109538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  <a:defRPr sz="700">
                <a:latin typeface="+mn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Footnotes</a:t>
            </a:r>
            <a:endParaRPr lang="en-AU" dirty="0"/>
          </a:p>
        </p:txBody>
      </p:sp>
      <p:sp>
        <p:nvSpPr>
          <p:cNvPr id="11" name="Slide Number Placeholder 15">
            <a:extLst>
              <a:ext uri="{FF2B5EF4-FFF2-40B4-BE49-F238E27FC236}">
                <a16:creationId xmlns:a16="http://schemas.microsoft.com/office/drawing/2014/main" id="{A76C866F-ABF1-4F23-B3C1-A0E567B5397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58089" y="649605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B95772-D20A-4BEA-95C1-7F7D6699E6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546362" y="6452761"/>
            <a:ext cx="287739" cy="3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28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H - Col/img -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8">
            <a:extLst>
              <a:ext uri="{FF2B5EF4-FFF2-40B4-BE49-F238E27FC236}">
                <a16:creationId xmlns:a16="http://schemas.microsoft.com/office/drawing/2014/main" id="{869C4835-35FF-4501-985C-4B3CFFFF5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34" y="540000"/>
            <a:ext cx="4154767" cy="1165339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2800">
                <a:solidFill>
                  <a:srgbClr val="273877"/>
                </a:solidFill>
              </a:defRPr>
            </a:lvl1pPr>
          </a:lstStyle>
          <a:p>
            <a:r>
              <a:rPr lang="en-US" dirty="0"/>
              <a:t>2 line heading bullet pts &amp; </a:t>
            </a:r>
            <a:r>
              <a:rPr lang="en-US" dirty="0" err="1"/>
              <a:t>img</a:t>
            </a:r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C328C9-85A8-4D74-9AAA-6CE1272EE9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81600" y="609600"/>
            <a:ext cx="7010400" cy="558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picture to placeholder</a:t>
            </a:r>
            <a:br>
              <a:rPr lang="en-US" dirty="0"/>
            </a:br>
            <a:r>
              <a:rPr lang="en-US" dirty="0"/>
              <a:t>or click icon to add</a:t>
            </a:r>
            <a:endParaRPr lang="en-AU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CFF9551-ABC2-4524-886E-BF8716B1E49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7735" y="2293938"/>
            <a:ext cx="4173814" cy="3940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rgbClr val="1B75BC"/>
                </a:solidFill>
              </a:defRPr>
            </a:lvl1pPr>
            <a:lvl2pPr>
              <a:lnSpc>
                <a:spcPct val="90000"/>
              </a:lnSpc>
              <a:spcBef>
                <a:spcPts val="1000"/>
              </a:spcBef>
              <a:defRPr/>
            </a:lvl2pPr>
            <a:lvl3pPr marL="285750" indent="-285750">
              <a:lnSpc>
                <a:spcPct val="90000"/>
              </a:lnSpc>
              <a:spcBef>
                <a:spcPts val="800"/>
              </a:spcBef>
              <a:buClr>
                <a:srgbClr val="273877"/>
              </a:buClr>
              <a:buFont typeface="Wingdings" panose="05000000000000000000" pitchFamily="2" charset="2"/>
              <a:buChar char="§"/>
              <a:defRPr/>
            </a:lvl3pPr>
            <a:lvl4pPr marL="266700" indent="0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0" indent="0">
              <a:lnSpc>
                <a:spcPct val="90000"/>
              </a:lnSpc>
              <a:spcBef>
                <a:spcPts val="1800"/>
              </a:spcBef>
              <a:buNone/>
              <a:defRPr sz="1900">
                <a:solidFill>
                  <a:srgbClr val="0070C0"/>
                </a:solidFill>
              </a:defRPr>
            </a:lvl5pPr>
            <a:lvl6pPr marL="0" indent="0">
              <a:lnSpc>
                <a:spcPct val="90000"/>
              </a:lnSpc>
              <a:spcBef>
                <a:spcPts val="1000"/>
              </a:spcBef>
              <a:buNone/>
              <a:defRPr sz="1800"/>
            </a:lvl6pPr>
            <a:lvl7pPr marL="266700" indent="-228600">
              <a:lnSpc>
                <a:spcPct val="90000"/>
              </a:lnSpc>
              <a:spcBef>
                <a:spcPts val="800"/>
              </a:spcBef>
              <a:buClr>
                <a:srgbClr val="273877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7pPr>
            <a:lvl8pPr marL="533400" indent="-228600">
              <a:lnSpc>
                <a:spcPct val="90000"/>
              </a:lnSpc>
              <a:buFont typeface="Arial" panose="020B0604020202020204" pitchFamily="34" charset="0"/>
              <a:buChar char="–"/>
              <a:defRPr sz="1800">
                <a:solidFill>
                  <a:srgbClr val="58595B"/>
                </a:solidFill>
              </a:defRPr>
            </a:lvl8pPr>
            <a:lvl9pPr marL="0" indent="0">
              <a:spcBef>
                <a:spcPts val="1000"/>
              </a:spcBef>
              <a:buNone/>
              <a:defRPr sz="1900">
                <a:solidFill>
                  <a:srgbClr val="58595B"/>
                </a:solidFill>
              </a:defRPr>
            </a:lvl9pPr>
          </a:lstStyle>
          <a:p>
            <a:pPr lvl="0"/>
            <a:r>
              <a:rPr lang="en-US" dirty="0"/>
              <a:t>Level 1 sub-heading</a:t>
            </a:r>
          </a:p>
          <a:p>
            <a:pPr lvl="1"/>
            <a:r>
              <a:rPr lang="en-US" dirty="0"/>
              <a:t>Text goes here</a:t>
            </a:r>
          </a:p>
          <a:p>
            <a:pPr lvl="2"/>
            <a:r>
              <a:rPr lang="en-US" dirty="0"/>
              <a:t>Level 1 Bullet</a:t>
            </a:r>
          </a:p>
          <a:p>
            <a:pPr lvl="3"/>
            <a:r>
              <a:rPr lang="en-US" dirty="0"/>
              <a:t>Level 2 bullet</a:t>
            </a:r>
          </a:p>
          <a:p>
            <a:pPr lvl="4"/>
            <a:r>
              <a:rPr lang="en-US" dirty="0"/>
              <a:t>Level 2 – Subheading</a:t>
            </a:r>
          </a:p>
          <a:p>
            <a:pPr lvl="5"/>
            <a:r>
              <a:rPr lang="en-US" dirty="0"/>
              <a:t>Text goes here</a:t>
            </a:r>
          </a:p>
          <a:p>
            <a:pPr lvl="6"/>
            <a:r>
              <a:rPr lang="en-US" dirty="0"/>
              <a:t>Level 1 Bullet</a:t>
            </a:r>
          </a:p>
          <a:p>
            <a:pPr lvl="7"/>
            <a:r>
              <a:rPr lang="en-US" dirty="0"/>
              <a:t>Level 2 bullet</a:t>
            </a:r>
          </a:p>
          <a:p>
            <a:pPr lvl="8"/>
            <a:r>
              <a:rPr lang="en-US" dirty="0"/>
              <a:t>Level 3 – Subheading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B512406-42F8-4471-ABE0-706F15D1B0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8" y="6496049"/>
            <a:ext cx="10725996" cy="193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800" spc="0" baseline="0">
                <a:solidFill>
                  <a:schemeClr val="tx1"/>
                </a:solidFill>
                <a:latin typeface="+mn-lt"/>
              </a:defRPr>
            </a:lvl1pPr>
            <a:lvl2pPr marL="109538" indent="-109538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  <a:defRPr sz="700">
                <a:latin typeface="+mn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Footnotes</a:t>
            </a:r>
            <a:endParaRPr lang="en-AU" dirty="0"/>
          </a:p>
        </p:txBody>
      </p:sp>
      <p:sp>
        <p:nvSpPr>
          <p:cNvPr id="11" name="Slide Number Placeholder 15">
            <a:extLst>
              <a:ext uri="{FF2B5EF4-FFF2-40B4-BE49-F238E27FC236}">
                <a16:creationId xmlns:a16="http://schemas.microsoft.com/office/drawing/2014/main" id="{CC14C508-CA6F-4C26-9E10-81715454676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58089" y="649605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0AEA926D-FBB3-4F00-917A-756E18E0C6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546362" y="6452761"/>
            <a:ext cx="287739" cy="3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585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H - Col/img - Pla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8">
            <a:extLst>
              <a:ext uri="{FF2B5EF4-FFF2-40B4-BE49-F238E27FC236}">
                <a16:creationId xmlns:a16="http://schemas.microsoft.com/office/drawing/2014/main" id="{869C4835-35FF-4501-985C-4B3CFFFF5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34" y="540000"/>
            <a:ext cx="4154767" cy="1165339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28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2 line heading plain text &amp; </a:t>
            </a:r>
            <a:r>
              <a:rPr lang="en-US" dirty="0" err="1"/>
              <a:t>img</a:t>
            </a:r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C328C9-85A8-4D74-9AAA-6CE1272EE9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81600" y="609600"/>
            <a:ext cx="7010400" cy="558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picture to placeholder</a:t>
            </a:r>
            <a:br>
              <a:rPr lang="en-US" dirty="0"/>
            </a:br>
            <a:r>
              <a:rPr lang="en-US" dirty="0"/>
              <a:t>or click icon to add</a:t>
            </a:r>
            <a:endParaRPr lang="en-AU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A764E13-2050-44B6-A4DA-EB0B46D11A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7734" y="2293938"/>
            <a:ext cx="4173815" cy="39020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rgbClr val="1B75BC"/>
                </a:solidFill>
              </a:defRPr>
            </a:lvl1pPr>
            <a:lvl2pPr>
              <a:lnSpc>
                <a:spcPct val="90000"/>
              </a:lnSpc>
              <a:spcBef>
                <a:spcPts val="1000"/>
              </a:spcBef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900">
                <a:solidFill>
                  <a:srgbClr val="1B75BC"/>
                </a:solidFill>
                <a:latin typeface="+mj-lt"/>
              </a:defRPr>
            </a:lvl3pPr>
            <a:lvl4pPr marL="0"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1800"/>
              </a:spcBef>
              <a:buNone/>
              <a:defRPr sz="1900" i="1">
                <a:solidFill>
                  <a:srgbClr val="58595B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500"/>
              </a:spcBef>
              <a:buNone/>
              <a:defRPr sz="1800"/>
            </a:lvl6pPr>
            <a:lvl7pPr marL="0" indent="0"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b="1">
                <a:solidFill>
                  <a:srgbClr val="58595B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8pPr>
            <a:lvl9pPr marL="0" indent="0">
              <a:spcBef>
                <a:spcPts val="1200"/>
              </a:spcBef>
              <a:buNone/>
              <a:defRPr sz="1600"/>
            </a:lvl9pPr>
          </a:lstStyle>
          <a:p>
            <a:pPr lvl="0"/>
            <a:r>
              <a:rPr lang="en-US" dirty="0"/>
              <a:t>Level 1 sub-heading</a:t>
            </a:r>
          </a:p>
          <a:p>
            <a:pPr lvl="1"/>
            <a:r>
              <a:rPr lang="en-AU" dirty="0"/>
              <a:t>Text goes here – level 1</a:t>
            </a:r>
          </a:p>
          <a:p>
            <a:pPr lvl="2"/>
            <a:r>
              <a:rPr lang="en-AU" dirty="0"/>
              <a:t>Level 2 sub-heading</a:t>
            </a:r>
          </a:p>
          <a:p>
            <a:pPr lvl="3"/>
            <a:r>
              <a:rPr lang="en-AU" dirty="0"/>
              <a:t>Text goes here – level 3</a:t>
            </a:r>
          </a:p>
          <a:p>
            <a:pPr lvl="4"/>
            <a:r>
              <a:rPr lang="en-AU" dirty="0"/>
              <a:t>Level 3 sub-heading</a:t>
            </a:r>
          </a:p>
          <a:p>
            <a:pPr lvl="5"/>
            <a:r>
              <a:rPr lang="en-AU" dirty="0"/>
              <a:t>Text goes here – level 5</a:t>
            </a:r>
          </a:p>
          <a:p>
            <a:pPr lvl="6"/>
            <a:r>
              <a:rPr lang="en-AU" dirty="0"/>
              <a:t>Level 4 sub-heading</a:t>
            </a:r>
          </a:p>
          <a:p>
            <a:pPr marL="0" marR="0" lvl="7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Text goes here – level 7</a:t>
            </a:r>
          </a:p>
          <a:p>
            <a:pPr lvl="8"/>
            <a:r>
              <a:rPr lang="en-AU" dirty="0"/>
              <a:t>Source text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53BE93D-960F-4F57-9DCC-9CECB7FD27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8" y="6496049"/>
            <a:ext cx="10725996" cy="193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800" spc="0" baseline="0">
                <a:solidFill>
                  <a:schemeClr val="tx1"/>
                </a:solidFill>
                <a:latin typeface="+mn-lt"/>
              </a:defRPr>
            </a:lvl1pPr>
            <a:lvl2pPr marL="109538" indent="-109538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  <a:defRPr sz="700">
                <a:latin typeface="+mn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Footnotes</a:t>
            </a:r>
            <a:endParaRPr lang="en-AU" dirty="0"/>
          </a:p>
        </p:txBody>
      </p:sp>
      <p:sp>
        <p:nvSpPr>
          <p:cNvPr id="13" name="Slide Number Placeholder 15">
            <a:extLst>
              <a:ext uri="{FF2B5EF4-FFF2-40B4-BE49-F238E27FC236}">
                <a16:creationId xmlns:a16="http://schemas.microsoft.com/office/drawing/2014/main" id="{05088A59-0CBD-4706-B505-5865BD7641E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58089" y="649605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F6421FE4-B0A2-4564-8815-DBDC47AF1F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546362" y="6452761"/>
            <a:ext cx="287739" cy="3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0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H - Col/3ximgs -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C328C9-85A8-4D74-9AAA-6CE1272EE9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81600" y="624102"/>
            <a:ext cx="4641130" cy="55861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endParaRPr lang="en-AU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0B267130-A9E7-42C1-9825-E53E330156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898144" y="624103"/>
            <a:ext cx="2300140" cy="275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picture to placeholder or </a:t>
            </a:r>
            <a:br>
              <a:rPr lang="en-US" dirty="0"/>
            </a:br>
            <a:r>
              <a:rPr lang="en-US" dirty="0"/>
              <a:t>click icon to add</a:t>
            </a:r>
            <a:endParaRPr lang="en-AU" dirty="0"/>
          </a:p>
        </p:txBody>
      </p:sp>
      <p:sp>
        <p:nvSpPr>
          <p:cNvPr id="25" name="Title 8">
            <a:extLst>
              <a:ext uri="{FF2B5EF4-FFF2-40B4-BE49-F238E27FC236}">
                <a16:creationId xmlns:a16="http://schemas.microsoft.com/office/drawing/2014/main" id="{D87A8289-CCCE-4BE0-8479-0606699B62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34" y="540000"/>
            <a:ext cx="4173814" cy="466745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2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1 line heading</a:t>
            </a:r>
            <a:endParaRPr lang="en-AU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F01654C-47B9-475C-B888-7EA8ABC75D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7735" y="1865884"/>
            <a:ext cx="4173814" cy="43309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rgbClr val="0070C0"/>
                </a:solidFill>
              </a:defRPr>
            </a:lvl1pPr>
            <a:lvl2pPr>
              <a:lnSpc>
                <a:spcPct val="90000"/>
              </a:lnSpc>
              <a:spcBef>
                <a:spcPts val="1000"/>
              </a:spcBef>
              <a:defRPr/>
            </a:lvl2pPr>
            <a:lvl3pPr marL="285750" indent="-285750">
              <a:lnSpc>
                <a:spcPct val="90000"/>
              </a:lnSpc>
              <a:spcBef>
                <a:spcPts val="800"/>
              </a:spcBef>
              <a:buClr>
                <a:srgbClr val="273877"/>
              </a:buClr>
              <a:buFont typeface="Wingdings" panose="05000000000000000000" pitchFamily="2" charset="2"/>
              <a:buChar char="§"/>
              <a:defRPr/>
            </a:lvl3pPr>
            <a:lvl4pPr marL="533400" indent="-266700">
              <a:lnSpc>
                <a:spcPct val="90000"/>
              </a:lnSpc>
              <a:buFont typeface="Arial" panose="020B0604020202020204" pitchFamily="34" charset="0"/>
              <a:buChar char="̶"/>
              <a:defRPr/>
            </a:lvl4pPr>
            <a:lvl5pPr marL="0" indent="0">
              <a:lnSpc>
                <a:spcPct val="90000"/>
              </a:lnSpc>
              <a:spcBef>
                <a:spcPts val="1800"/>
              </a:spcBef>
              <a:buNone/>
              <a:defRPr sz="1900">
                <a:solidFill>
                  <a:srgbClr val="0070C0"/>
                </a:solidFill>
              </a:defRPr>
            </a:lvl5pPr>
            <a:lvl6pPr marL="0" indent="0">
              <a:lnSpc>
                <a:spcPct val="90000"/>
              </a:lnSpc>
              <a:spcBef>
                <a:spcPts val="1000"/>
              </a:spcBef>
              <a:buNone/>
              <a:defRPr sz="1800"/>
            </a:lvl6pPr>
            <a:lvl7pPr marL="266700" indent="-228600">
              <a:lnSpc>
                <a:spcPct val="90000"/>
              </a:lnSpc>
              <a:spcBef>
                <a:spcPts val="800"/>
              </a:spcBef>
              <a:buClr>
                <a:srgbClr val="273877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7pPr>
            <a:lvl8pPr marL="533400" indent="-228600">
              <a:lnSpc>
                <a:spcPct val="90000"/>
              </a:lnSpc>
              <a:buFont typeface="Arial" panose="020B0604020202020204" pitchFamily="34" charset="0"/>
              <a:buChar char="–"/>
              <a:defRPr sz="1800">
                <a:solidFill>
                  <a:srgbClr val="58595B"/>
                </a:solidFill>
              </a:defRPr>
            </a:lvl8pPr>
            <a:lvl9pPr marL="0" indent="0">
              <a:spcBef>
                <a:spcPts val="1000"/>
              </a:spcBef>
              <a:buNone/>
              <a:defRPr sz="1900">
                <a:solidFill>
                  <a:srgbClr val="58595B"/>
                </a:solidFill>
              </a:defRPr>
            </a:lvl9pPr>
          </a:lstStyle>
          <a:p>
            <a:pPr lvl="0"/>
            <a:r>
              <a:rPr lang="en-US" dirty="0"/>
              <a:t>Level 1 sub-heading</a:t>
            </a:r>
          </a:p>
          <a:p>
            <a:pPr lvl="1"/>
            <a:r>
              <a:rPr lang="en-US" dirty="0"/>
              <a:t>Text goes here</a:t>
            </a:r>
          </a:p>
          <a:p>
            <a:pPr lvl="2"/>
            <a:r>
              <a:rPr lang="en-US" dirty="0"/>
              <a:t>Level 1 Bullet</a:t>
            </a:r>
          </a:p>
          <a:p>
            <a:pPr lvl="3"/>
            <a:r>
              <a:rPr lang="en-US" dirty="0"/>
              <a:t>Level 2 bullet</a:t>
            </a:r>
          </a:p>
          <a:p>
            <a:pPr lvl="4"/>
            <a:r>
              <a:rPr lang="en-US" dirty="0"/>
              <a:t>Level 2 – Subheading</a:t>
            </a:r>
          </a:p>
          <a:p>
            <a:pPr lvl="5"/>
            <a:r>
              <a:rPr lang="en-US" dirty="0"/>
              <a:t>Text goes here</a:t>
            </a:r>
          </a:p>
          <a:p>
            <a:pPr lvl="6"/>
            <a:r>
              <a:rPr lang="en-US" dirty="0"/>
              <a:t>Level 1 Bullet</a:t>
            </a:r>
          </a:p>
          <a:p>
            <a:pPr lvl="7"/>
            <a:r>
              <a:rPr lang="en-US" dirty="0"/>
              <a:t>Level 2 bullet</a:t>
            </a:r>
          </a:p>
          <a:p>
            <a:pPr lvl="8"/>
            <a:r>
              <a:rPr lang="en-US" dirty="0"/>
              <a:t>Level 3 – Subheading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F509AC7A-A606-403B-8D36-5A0968AEB6D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98144" y="3429000"/>
            <a:ext cx="2300140" cy="27812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picture to placeholder or </a:t>
            </a:r>
            <a:br>
              <a:rPr lang="en-US" dirty="0"/>
            </a:br>
            <a:r>
              <a:rPr lang="en-US" dirty="0"/>
              <a:t>click icon to add</a:t>
            </a:r>
            <a:endParaRPr lang="en-AU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932A695-D9D8-4A91-8D06-DB72866E2D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8" y="6496049"/>
            <a:ext cx="10725996" cy="193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800" spc="0" baseline="0">
                <a:solidFill>
                  <a:schemeClr val="tx1"/>
                </a:solidFill>
                <a:latin typeface="+mn-lt"/>
              </a:defRPr>
            </a:lvl1pPr>
            <a:lvl2pPr marL="109538" indent="-109538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  <a:defRPr sz="700">
                <a:latin typeface="+mn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Footnotes</a:t>
            </a:r>
            <a:endParaRPr lang="en-AU" dirty="0"/>
          </a:p>
        </p:txBody>
      </p:sp>
      <p:sp>
        <p:nvSpPr>
          <p:cNvPr id="15" name="Slide Number Placeholder 15">
            <a:extLst>
              <a:ext uri="{FF2B5EF4-FFF2-40B4-BE49-F238E27FC236}">
                <a16:creationId xmlns:a16="http://schemas.microsoft.com/office/drawing/2014/main" id="{AC44BE5D-B88C-4A64-9878-7A188A762C1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58089" y="649605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CA42971A-0CA5-43D0-84D7-F226BB3A81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546362" y="6452761"/>
            <a:ext cx="287739" cy="3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07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H - 2xCol/1xim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E9AA0D6-7A83-41D1-BAFD-7DA2681DCD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7735" y="1772798"/>
            <a:ext cx="3576886" cy="44611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rgbClr val="1B75BC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1000"/>
              </a:spcBef>
              <a:defRPr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2pPr>
            <a:lvl3pPr marL="0" indent="0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900" b="0">
                <a:solidFill>
                  <a:srgbClr val="1B75BC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3pPr>
            <a:lvl4pPr marL="0"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4pPr>
            <a:lvl5pPr marL="0" indent="0">
              <a:lnSpc>
                <a:spcPct val="90000"/>
              </a:lnSpc>
              <a:spcBef>
                <a:spcPts val="1800"/>
              </a:spcBef>
              <a:buNone/>
              <a:defRPr sz="1900" i="1">
                <a:solidFill>
                  <a:srgbClr val="1B75BC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5pPr>
            <a:lvl6pPr marL="0" indent="0">
              <a:lnSpc>
                <a:spcPct val="90000"/>
              </a:lnSpc>
              <a:spcBef>
                <a:spcPts val="500"/>
              </a:spcBef>
              <a:buNone/>
              <a:defRPr sz="1800">
                <a:latin typeface="Aptos" panose="020B0004020202020204" pitchFamily="34" charset="0"/>
                <a:cs typeface="Calibri" panose="020F0502020204030204" pitchFamily="34" charset="0"/>
              </a:defRPr>
            </a:lvl6pPr>
            <a:lvl7pPr marL="0" indent="0"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b="1">
                <a:solidFill>
                  <a:srgbClr val="58595B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7pPr>
            <a:lvl8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latin typeface="Aptos" panose="020B0004020202020204" pitchFamily="34" charset="0"/>
                <a:cs typeface="Calibri" panose="020F0502020204030204" pitchFamily="34" charset="0"/>
              </a:defRPr>
            </a:lvl8pPr>
            <a:lvl9pPr marL="0" indent="0">
              <a:spcBef>
                <a:spcPts val="1200"/>
              </a:spcBef>
              <a:buNone/>
              <a:defRPr sz="1600">
                <a:latin typeface="Aptos" panose="020B0004020202020204" pitchFamily="34" charset="0"/>
                <a:cs typeface="Calibri" panose="020F0502020204030204" pitchFamily="34" charset="0"/>
              </a:defRPr>
            </a:lvl9pPr>
          </a:lstStyle>
          <a:p>
            <a:pPr lvl="0"/>
            <a:r>
              <a:rPr lang="en-US" dirty="0"/>
              <a:t>Level 1 sub-heading</a:t>
            </a:r>
          </a:p>
          <a:p>
            <a:pPr lvl="1"/>
            <a:r>
              <a:rPr lang="en-AU" dirty="0"/>
              <a:t>Text goes here – level 1</a:t>
            </a:r>
          </a:p>
          <a:p>
            <a:pPr lvl="2"/>
            <a:r>
              <a:rPr lang="en-AU" dirty="0"/>
              <a:t>Level 2 sub-heading</a:t>
            </a:r>
          </a:p>
          <a:p>
            <a:pPr lvl="3"/>
            <a:r>
              <a:rPr lang="en-AU" dirty="0"/>
              <a:t>Text goes here – level 3</a:t>
            </a:r>
          </a:p>
          <a:p>
            <a:pPr lvl="4"/>
            <a:r>
              <a:rPr lang="en-AU" dirty="0"/>
              <a:t>Level 3 sub-heading</a:t>
            </a:r>
          </a:p>
          <a:p>
            <a:pPr lvl="5"/>
            <a:r>
              <a:rPr lang="en-AU" dirty="0"/>
              <a:t>Text goes here – level 5</a:t>
            </a:r>
          </a:p>
          <a:p>
            <a:pPr lvl="6"/>
            <a:r>
              <a:rPr lang="en-AU" dirty="0"/>
              <a:t>Level 4 sub-heading</a:t>
            </a:r>
          </a:p>
          <a:p>
            <a:pPr marL="0" marR="0" lvl="7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Text goes here – level 7</a:t>
            </a:r>
          </a:p>
          <a:p>
            <a:pPr lvl="8"/>
            <a:r>
              <a:rPr lang="en-AU" dirty="0"/>
              <a:t>Source text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869C4835-35FF-4501-985C-4B3CFFFF5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588" y="540000"/>
            <a:ext cx="7301355" cy="579444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28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2 column and image</a:t>
            </a:r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C328C9-85A8-4D74-9AAA-6CE1272EE9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25904" y="609600"/>
            <a:ext cx="4066095" cy="5600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endParaRPr lang="en-AU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2EF90186-0161-484B-8B99-34243F4F2C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82581" y="1772798"/>
            <a:ext cx="3545362" cy="44611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rgbClr val="1B75BC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defRPr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2pPr>
            <a:lvl3pPr marL="285750" indent="-285750">
              <a:lnSpc>
                <a:spcPct val="90000"/>
              </a:lnSpc>
              <a:buClr>
                <a:srgbClr val="273877"/>
              </a:buClr>
              <a:buFont typeface="Wingdings" panose="05000000000000000000" pitchFamily="2" charset="2"/>
              <a:buChar char="§"/>
              <a:defRPr>
                <a:latin typeface="Aptos" panose="020B0004020202020204" pitchFamily="34" charset="0"/>
                <a:cs typeface="Calibri" panose="020F0502020204030204" pitchFamily="34" charset="0"/>
              </a:defRPr>
            </a:lvl3pPr>
            <a:lvl4pPr marL="533400" indent="-266700">
              <a:lnSpc>
                <a:spcPct val="90000"/>
              </a:lnSpc>
              <a:buFont typeface="Arial" panose="020B0604020202020204" pitchFamily="34" charset="0"/>
              <a:buChar char="̶"/>
              <a:defRPr>
                <a:latin typeface="Aptos" panose="020B0004020202020204" pitchFamily="34" charset="0"/>
                <a:cs typeface="Calibri" panose="020F0502020204030204" pitchFamily="34" charset="0"/>
              </a:defRPr>
            </a:lvl4pPr>
            <a:lvl5pPr marL="0" indent="0">
              <a:lnSpc>
                <a:spcPct val="90000"/>
              </a:lnSpc>
              <a:spcBef>
                <a:spcPts val="1800"/>
              </a:spcBef>
              <a:buNone/>
              <a:defRPr sz="1900">
                <a:solidFill>
                  <a:srgbClr val="1B75BC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5pPr>
            <a:lvl6pPr marL="0" indent="0">
              <a:lnSpc>
                <a:spcPct val="90000"/>
              </a:lnSpc>
              <a:spcBef>
                <a:spcPts val="1000"/>
              </a:spcBef>
              <a:buNone/>
              <a:defRPr sz="1800">
                <a:latin typeface="Aptos" panose="020B0004020202020204" pitchFamily="34" charset="0"/>
                <a:cs typeface="Calibri" panose="020F0502020204030204" pitchFamily="34" charset="0"/>
              </a:defRPr>
            </a:lvl6pPr>
            <a:lvl7pPr marL="266700" indent="-228600">
              <a:lnSpc>
                <a:spcPct val="90000"/>
              </a:lnSpc>
              <a:buClr>
                <a:srgbClr val="273877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7pPr>
            <a:lvl8pPr marL="533400" indent="-228600">
              <a:lnSpc>
                <a:spcPct val="90000"/>
              </a:lnSpc>
              <a:buFont typeface="Arial" panose="020B0604020202020204" pitchFamily="34" charset="0"/>
              <a:buChar char="–"/>
              <a:defRPr sz="1800">
                <a:solidFill>
                  <a:srgbClr val="58595B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8pPr>
            <a:lvl9pPr marL="0" indent="0">
              <a:spcBef>
                <a:spcPts val="1000"/>
              </a:spcBef>
              <a:buNone/>
              <a:defRPr sz="1900">
                <a:solidFill>
                  <a:srgbClr val="58595B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9pPr>
          </a:lstStyle>
          <a:p>
            <a:pPr lvl="0"/>
            <a:r>
              <a:rPr lang="en-US" dirty="0"/>
              <a:t>Level 1 sub-heading</a:t>
            </a:r>
          </a:p>
          <a:p>
            <a:pPr lvl="1"/>
            <a:r>
              <a:rPr lang="en-US" dirty="0"/>
              <a:t>Text goes here</a:t>
            </a:r>
          </a:p>
          <a:p>
            <a:pPr lvl="2"/>
            <a:r>
              <a:rPr lang="en-US" dirty="0"/>
              <a:t>Level 1 Bullet</a:t>
            </a:r>
          </a:p>
          <a:p>
            <a:pPr lvl="3"/>
            <a:r>
              <a:rPr lang="en-US" dirty="0"/>
              <a:t>Level 2 bullet</a:t>
            </a:r>
          </a:p>
          <a:p>
            <a:pPr lvl="4"/>
            <a:r>
              <a:rPr lang="en-US" dirty="0"/>
              <a:t>Level 2 – Subheading</a:t>
            </a:r>
          </a:p>
          <a:p>
            <a:pPr lvl="5"/>
            <a:r>
              <a:rPr lang="en-US" dirty="0"/>
              <a:t>Text goes here</a:t>
            </a:r>
          </a:p>
          <a:p>
            <a:pPr lvl="6"/>
            <a:r>
              <a:rPr lang="en-US" dirty="0"/>
              <a:t>Level 1 Bullet</a:t>
            </a:r>
          </a:p>
          <a:p>
            <a:pPr lvl="7"/>
            <a:r>
              <a:rPr lang="en-US" dirty="0"/>
              <a:t>Level 2 bullet</a:t>
            </a:r>
          </a:p>
          <a:p>
            <a:pPr lvl="8"/>
            <a:r>
              <a:rPr lang="en-US" dirty="0"/>
              <a:t>Level 3 – Subheading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644DFE3-19DC-4C8F-8189-165D748583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8" y="6496049"/>
            <a:ext cx="10725996" cy="193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800" spc="0" baseline="0">
                <a:solidFill>
                  <a:schemeClr val="tx1"/>
                </a:solidFill>
                <a:latin typeface="+mn-lt"/>
              </a:defRPr>
            </a:lvl1pPr>
            <a:lvl2pPr marL="109538" indent="-109538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  <a:defRPr sz="700">
                <a:latin typeface="+mn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Footnotes</a:t>
            </a:r>
            <a:endParaRPr lang="en-AU" dirty="0"/>
          </a:p>
        </p:txBody>
      </p:sp>
      <p:sp>
        <p:nvSpPr>
          <p:cNvPr id="12" name="Slide Number Placeholder 15">
            <a:extLst>
              <a:ext uri="{FF2B5EF4-FFF2-40B4-BE49-F238E27FC236}">
                <a16:creationId xmlns:a16="http://schemas.microsoft.com/office/drawing/2014/main" id="{4FBDC9D8-768D-4D89-9DE4-00E5D72BDA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58089" y="649605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C62AB175-3122-428A-8036-E74DAA4949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546362" y="6452761"/>
            <a:ext cx="287739" cy="3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0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H - Fullpage Collumn -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8">
            <a:extLst>
              <a:ext uri="{FF2B5EF4-FFF2-40B4-BE49-F238E27FC236}">
                <a16:creationId xmlns:a16="http://schemas.microsoft.com/office/drawing/2014/main" id="{869C4835-35FF-4501-985C-4B3CFFFF5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7204" y="540000"/>
            <a:ext cx="8706629" cy="579444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Full page bullet text </a:t>
            </a:r>
            <a:endParaRPr lang="en-AU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9DA729B-459D-2342-9E19-4F6245E7644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7734" y="1376413"/>
            <a:ext cx="10996099" cy="48575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rgbClr val="1B75BC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1000"/>
              </a:spcBef>
              <a:defRPr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2pPr>
            <a:lvl3pPr marL="285750" indent="-285750">
              <a:lnSpc>
                <a:spcPct val="90000"/>
              </a:lnSpc>
              <a:spcBef>
                <a:spcPts val="800"/>
              </a:spcBef>
              <a:buClr>
                <a:srgbClr val="273877"/>
              </a:buClr>
              <a:buFont typeface="Wingdings" panose="05000000000000000000" pitchFamily="2" charset="2"/>
              <a:buChar char="§"/>
              <a:defRPr>
                <a:latin typeface="Aptos" panose="020B0004020202020204" pitchFamily="34" charset="0"/>
                <a:cs typeface="Calibri" panose="020F0502020204030204" pitchFamily="34" charset="0"/>
              </a:defRPr>
            </a:lvl3pPr>
            <a:lvl4pPr marL="533400" indent="-266700">
              <a:lnSpc>
                <a:spcPct val="90000"/>
              </a:lnSpc>
              <a:buFont typeface="Arial" panose="020B0604020202020204" pitchFamily="34" charset="0"/>
              <a:buChar char="̶"/>
              <a:defRPr>
                <a:solidFill>
                  <a:srgbClr val="58595B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4pPr>
            <a:lvl5pPr marL="0" indent="0">
              <a:lnSpc>
                <a:spcPct val="90000"/>
              </a:lnSpc>
              <a:spcBef>
                <a:spcPts val="1800"/>
              </a:spcBef>
              <a:buNone/>
              <a:defRPr sz="1900">
                <a:solidFill>
                  <a:srgbClr val="1B75BC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5pPr>
            <a:lvl6pPr marL="0" indent="0">
              <a:lnSpc>
                <a:spcPct val="90000"/>
              </a:lnSpc>
              <a:spcBef>
                <a:spcPts val="1000"/>
              </a:spcBef>
              <a:buNone/>
              <a:defRPr sz="1800">
                <a:latin typeface="Aptos" panose="020B0004020202020204" pitchFamily="34" charset="0"/>
                <a:cs typeface="Calibri" panose="020F0502020204030204" pitchFamily="34" charset="0"/>
              </a:defRPr>
            </a:lvl6pPr>
            <a:lvl7pPr marL="266700" indent="-228600">
              <a:lnSpc>
                <a:spcPct val="90000"/>
              </a:lnSpc>
              <a:buClr>
                <a:srgbClr val="273877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7pPr>
            <a:lvl8pPr marL="533400" indent="-228600">
              <a:lnSpc>
                <a:spcPct val="90000"/>
              </a:lnSpc>
              <a:buFont typeface="Arial" panose="020B0604020202020204" pitchFamily="34" charset="0"/>
              <a:buChar char="–"/>
              <a:defRPr sz="1800">
                <a:solidFill>
                  <a:srgbClr val="58595B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8pPr>
            <a:lvl9pPr marL="0" indent="0">
              <a:spcBef>
                <a:spcPts val="1000"/>
              </a:spcBef>
              <a:buNone/>
              <a:defRPr sz="1900">
                <a:solidFill>
                  <a:srgbClr val="58595B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9pPr>
          </a:lstStyle>
          <a:p>
            <a:pPr lvl="0"/>
            <a:r>
              <a:rPr lang="en-US" dirty="0"/>
              <a:t>Level 1 sub-heading</a:t>
            </a:r>
          </a:p>
          <a:p>
            <a:pPr lvl="1"/>
            <a:r>
              <a:rPr lang="en-US" dirty="0"/>
              <a:t>Text goes here</a:t>
            </a:r>
          </a:p>
          <a:p>
            <a:pPr lvl="2"/>
            <a:r>
              <a:rPr lang="en-US" dirty="0"/>
              <a:t>Level 1 Bullet</a:t>
            </a:r>
          </a:p>
          <a:p>
            <a:pPr lvl="3"/>
            <a:r>
              <a:rPr lang="en-US" dirty="0"/>
              <a:t>Level 2 bullet</a:t>
            </a:r>
          </a:p>
          <a:p>
            <a:pPr lvl="4"/>
            <a:r>
              <a:rPr lang="en-US" dirty="0"/>
              <a:t>Level 2 – Subheading</a:t>
            </a:r>
          </a:p>
          <a:p>
            <a:pPr lvl="5"/>
            <a:r>
              <a:rPr lang="en-US" dirty="0"/>
              <a:t>Text goes here</a:t>
            </a:r>
          </a:p>
          <a:p>
            <a:pPr lvl="6"/>
            <a:r>
              <a:rPr lang="en-US" dirty="0"/>
              <a:t>Level 1 Bullet</a:t>
            </a:r>
          </a:p>
          <a:p>
            <a:pPr lvl="7"/>
            <a:r>
              <a:rPr lang="en-US" dirty="0"/>
              <a:t>Level 2 bullet</a:t>
            </a:r>
          </a:p>
          <a:p>
            <a:pPr lvl="8"/>
            <a:r>
              <a:rPr lang="en-US" dirty="0"/>
              <a:t>Level 3 – Subheading</a:t>
            </a:r>
          </a:p>
        </p:txBody>
      </p:sp>
      <p:sp>
        <p:nvSpPr>
          <p:cNvPr id="11" name="Slide Number Placeholder 15">
            <a:extLst>
              <a:ext uri="{FF2B5EF4-FFF2-40B4-BE49-F238E27FC236}">
                <a16:creationId xmlns:a16="http://schemas.microsoft.com/office/drawing/2014/main" id="{0132FD92-CB99-4A5D-93F3-0D6804C621F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58089" y="649605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C125C17-68CE-977A-9CE2-36218D6E7A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710" y="397108"/>
            <a:ext cx="2212412" cy="72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529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Swish Start/En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0406027-F8B9-46E7-99F0-26757207E869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4101484" y="2951409"/>
            <a:ext cx="6595276" cy="836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Title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8FA80BD-4038-49DC-B384-045F289EE779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4280101" y="3885388"/>
            <a:ext cx="3119021" cy="28705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Sub-title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8793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>
            <a:extLst>
              <a:ext uri="{FF2B5EF4-FFF2-40B4-BE49-F238E27FC236}">
                <a16:creationId xmlns:a16="http://schemas.microsoft.com/office/drawing/2014/main" id="{D92A6B75-1A20-46A2-9D13-4F6E8F0535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978" y="529500"/>
            <a:ext cx="5761935" cy="5775188"/>
          </a:xfrm>
          <a:solidFill>
            <a:srgbClr val="1B75BC">
              <a:alpha val="74902"/>
            </a:srgbClr>
          </a:solidFill>
        </p:spPr>
        <p:txBody>
          <a:bodyPr lIns="612000" tIns="576000" rIns="468000" bIns="0" anchor="t">
            <a:noAutofit/>
          </a:bodyPr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br>
              <a:rPr lang="en-US" dirty="0"/>
            </a:br>
            <a:r>
              <a:rPr lang="en-US" dirty="0"/>
              <a:t>slide</a:t>
            </a:r>
            <a:endParaRPr lang="en-AU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9197352-D25C-4667-82F0-9679D15C35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2736" y="2921214"/>
            <a:ext cx="4139840" cy="26604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buNone/>
              <a:defRPr sz="2400" spc="-70" baseline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marL="0" indent="0">
              <a:buNone/>
              <a:defRPr>
                <a:latin typeface="+mj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AU" dirty="0"/>
              <a:t>Use this slide to divide key content or create feature information. You can use just the heading or add a description.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CACB38-EA51-4D33-939C-4D841E1AD8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63856" y="1541065"/>
            <a:ext cx="4095105" cy="617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019F88-6CB2-46CE-8EA1-2020AC141EFC}"/>
              </a:ext>
            </a:extLst>
          </p:cNvPr>
          <p:cNvSpPr txBox="1"/>
          <p:nvPr userDrawn="1"/>
        </p:nvSpPr>
        <p:spPr>
          <a:xfrm>
            <a:off x="13667361" y="2313432"/>
            <a:ext cx="28554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b="1" dirty="0"/>
              <a:t>To change background image:</a:t>
            </a:r>
          </a:p>
          <a:p>
            <a:pPr marL="228600" indent="-228600">
              <a:buAutoNum type="arabicPeriod"/>
            </a:pPr>
            <a:r>
              <a:rPr lang="en-AU" sz="1000" b="0" dirty="0"/>
              <a:t>Go to </a:t>
            </a:r>
            <a:r>
              <a:rPr lang="en-AU" sz="1000" b="1" dirty="0"/>
              <a:t>DESIGN </a:t>
            </a:r>
            <a:r>
              <a:rPr lang="en-AU" sz="1000" b="0" dirty="0"/>
              <a:t>tab &gt; </a:t>
            </a:r>
            <a:r>
              <a:rPr lang="en-AU" sz="1000" b="1" dirty="0"/>
              <a:t>Format Background</a:t>
            </a:r>
          </a:p>
          <a:p>
            <a:pPr marL="228600" indent="-228600">
              <a:buAutoNum type="arabicPeriod"/>
            </a:pPr>
            <a:r>
              <a:rPr lang="en-AU" sz="1000" b="0" dirty="0"/>
              <a:t>Select </a:t>
            </a:r>
            <a:r>
              <a:rPr lang="en-AU" sz="1000" b="1" dirty="0"/>
              <a:t>‘Picture or texture fill’</a:t>
            </a:r>
            <a:r>
              <a:rPr lang="en-AU" sz="1000" b="0" dirty="0"/>
              <a:t> </a:t>
            </a:r>
          </a:p>
          <a:p>
            <a:pPr marL="228600" indent="-228600">
              <a:buAutoNum type="arabicPeriod"/>
            </a:pPr>
            <a:r>
              <a:rPr lang="en-AU" sz="1000" b="0" dirty="0"/>
              <a:t>Select image from </a:t>
            </a:r>
            <a:r>
              <a:rPr lang="en-AU" sz="1000" b="1" dirty="0"/>
              <a:t>‘File’ </a:t>
            </a:r>
            <a:endParaRPr lang="en-AU" sz="1000" b="0" dirty="0"/>
          </a:p>
          <a:p>
            <a:endParaRPr lang="en-AU" sz="10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C7E789-B296-4BE2-8CD3-0A6AEFE0ED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40056" y="2313432"/>
            <a:ext cx="1004855" cy="19877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9A76E36-0266-433F-9091-BC860D8ADB8E}"/>
              </a:ext>
            </a:extLst>
          </p:cNvPr>
          <p:cNvSpPr/>
          <p:nvPr userDrawn="1"/>
        </p:nvSpPr>
        <p:spPr>
          <a:xfrm>
            <a:off x="12438126" y="1782254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284689E-3994-46D3-AB17-58506C0BD36A}"/>
              </a:ext>
            </a:extLst>
          </p:cNvPr>
          <p:cNvSpPr/>
          <p:nvPr userDrawn="1"/>
        </p:nvSpPr>
        <p:spPr>
          <a:xfrm>
            <a:off x="12438126" y="2551874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711B5E2-C635-47F9-8893-5849B41C56C4}"/>
              </a:ext>
            </a:extLst>
          </p:cNvPr>
          <p:cNvSpPr/>
          <p:nvPr userDrawn="1"/>
        </p:nvSpPr>
        <p:spPr>
          <a:xfrm>
            <a:off x="12438126" y="3240213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AA4055-F017-4632-A3BB-D567AE99DF02}"/>
              </a:ext>
            </a:extLst>
          </p:cNvPr>
          <p:cNvSpPr/>
          <p:nvPr userDrawn="1"/>
        </p:nvSpPr>
        <p:spPr>
          <a:xfrm>
            <a:off x="15803880" y="1729740"/>
            <a:ext cx="342900" cy="350520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A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712781-FF25-49C7-B68D-E2D98DA3DB04}"/>
              </a:ext>
            </a:extLst>
          </p:cNvPr>
          <p:cNvSpPr/>
          <p:nvPr userDrawn="1"/>
        </p:nvSpPr>
        <p:spPr>
          <a:xfrm>
            <a:off x="12695233" y="2945526"/>
            <a:ext cx="904085" cy="83391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E15D00-FF3E-474D-A5E5-8A4383C898BB}"/>
              </a:ext>
            </a:extLst>
          </p:cNvPr>
          <p:cNvSpPr/>
          <p:nvPr userDrawn="1"/>
        </p:nvSpPr>
        <p:spPr>
          <a:xfrm>
            <a:off x="12730162" y="3308079"/>
            <a:ext cx="240506" cy="109015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Slide Number Placeholder 15">
            <a:extLst>
              <a:ext uri="{FF2B5EF4-FFF2-40B4-BE49-F238E27FC236}">
                <a16:creationId xmlns:a16="http://schemas.microsoft.com/office/drawing/2014/main" id="{913E2E0B-4E81-4E4B-A914-39BC7DC2D0F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58089" y="649605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F00BB663-2ED5-4CAF-B1B0-51A1345F1D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806077" y="283754"/>
            <a:ext cx="933198" cy="104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365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>
            <a:extLst>
              <a:ext uri="{FF2B5EF4-FFF2-40B4-BE49-F238E27FC236}">
                <a16:creationId xmlns:a16="http://schemas.microsoft.com/office/drawing/2014/main" id="{E6B88C5F-BBD8-42CA-8AAC-2455275BAE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834" y="546099"/>
            <a:ext cx="5761935" cy="5775188"/>
          </a:xfrm>
          <a:solidFill>
            <a:srgbClr val="929BBA">
              <a:alpha val="75000"/>
            </a:srgbClr>
          </a:solidFill>
        </p:spPr>
        <p:txBody>
          <a:bodyPr lIns="612000" tIns="576000" rIns="468000" bIns="0" anchor="t">
            <a:noAutofit/>
          </a:bodyPr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br>
              <a:rPr lang="en-US" dirty="0"/>
            </a:br>
            <a:r>
              <a:rPr lang="en-US" dirty="0"/>
              <a:t>slide</a:t>
            </a:r>
            <a:endParaRPr lang="en-AU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27C0B1B-3C89-490B-BBDC-F3F00BDCDC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2736" y="2921214"/>
            <a:ext cx="4139840" cy="26604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buNone/>
              <a:defRPr sz="2400" spc="-70" baseline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marL="0" indent="0">
              <a:buNone/>
              <a:defRPr>
                <a:latin typeface="+mj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AU" dirty="0"/>
              <a:t>Use this slide to divide key content or create feature information. You can use just the heading or add a description.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BD6F9C-6112-45B8-8B3A-7A68BE723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63856" y="1541065"/>
            <a:ext cx="4095105" cy="617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5D41A7-3D0F-4278-8B96-39FA3A8D6326}"/>
              </a:ext>
            </a:extLst>
          </p:cNvPr>
          <p:cNvSpPr txBox="1"/>
          <p:nvPr userDrawn="1"/>
        </p:nvSpPr>
        <p:spPr>
          <a:xfrm>
            <a:off x="13667361" y="2313432"/>
            <a:ext cx="28554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b="1" dirty="0"/>
              <a:t>To change background image:</a:t>
            </a:r>
          </a:p>
          <a:p>
            <a:pPr marL="228600" indent="-228600">
              <a:buAutoNum type="arabicPeriod"/>
            </a:pPr>
            <a:r>
              <a:rPr lang="en-AU" sz="1000" b="0" dirty="0"/>
              <a:t>Go to </a:t>
            </a:r>
            <a:r>
              <a:rPr lang="en-AU" sz="1000" b="1" dirty="0"/>
              <a:t>DESIGN </a:t>
            </a:r>
            <a:r>
              <a:rPr lang="en-AU" sz="1000" b="0" dirty="0"/>
              <a:t>tab &gt; </a:t>
            </a:r>
            <a:r>
              <a:rPr lang="en-AU" sz="1000" b="1" dirty="0"/>
              <a:t>Format Background</a:t>
            </a:r>
          </a:p>
          <a:p>
            <a:pPr marL="228600" indent="-228600">
              <a:buAutoNum type="arabicPeriod"/>
            </a:pPr>
            <a:r>
              <a:rPr lang="en-AU" sz="1000" b="0" dirty="0"/>
              <a:t>Select </a:t>
            </a:r>
            <a:r>
              <a:rPr lang="en-AU" sz="1000" b="1" dirty="0"/>
              <a:t>‘Picture or texture fill’</a:t>
            </a:r>
            <a:r>
              <a:rPr lang="en-AU" sz="1000" b="0" dirty="0"/>
              <a:t> </a:t>
            </a:r>
          </a:p>
          <a:p>
            <a:pPr marL="228600" indent="-228600">
              <a:buAutoNum type="arabicPeriod"/>
            </a:pPr>
            <a:r>
              <a:rPr lang="en-AU" sz="1000" b="0" dirty="0"/>
              <a:t>Select image from </a:t>
            </a:r>
            <a:r>
              <a:rPr lang="en-AU" sz="1000" b="1" dirty="0"/>
              <a:t>‘File’ </a:t>
            </a:r>
            <a:endParaRPr lang="en-AU" sz="1000" b="0" dirty="0"/>
          </a:p>
          <a:p>
            <a:endParaRPr lang="en-AU" sz="10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62324E4-B4F0-406A-8610-AD8A979A1D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40056" y="2313432"/>
            <a:ext cx="1004855" cy="19877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28C6FF97-A232-4044-B5A1-AFA022CC8AC3}"/>
              </a:ext>
            </a:extLst>
          </p:cNvPr>
          <p:cNvSpPr/>
          <p:nvPr userDrawn="1"/>
        </p:nvSpPr>
        <p:spPr>
          <a:xfrm>
            <a:off x="12438126" y="1782254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A311283-9F46-4416-9C5D-71EAC34B573C}"/>
              </a:ext>
            </a:extLst>
          </p:cNvPr>
          <p:cNvSpPr/>
          <p:nvPr userDrawn="1"/>
        </p:nvSpPr>
        <p:spPr>
          <a:xfrm>
            <a:off x="12438126" y="2551874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BDA862A-5F3F-4DBA-A026-460B48924A13}"/>
              </a:ext>
            </a:extLst>
          </p:cNvPr>
          <p:cNvSpPr/>
          <p:nvPr userDrawn="1"/>
        </p:nvSpPr>
        <p:spPr>
          <a:xfrm>
            <a:off x="12438126" y="3240213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1811DF-3656-48C4-BBE5-795E09569E7E}"/>
              </a:ext>
            </a:extLst>
          </p:cNvPr>
          <p:cNvSpPr/>
          <p:nvPr userDrawn="1"/>
        </p:nvSpPr>
        <p:spPr>
          <a:xfrm>
            <a:off x="15803880" y="1729740"/>
            <a:ext cx="342900" cy="350520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A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376808-06BE-432D-956A-647573AA6D52}"/>
              </a:ext>
            </a:extLst>
          </p:cNvPr>
          <p:cNvSpPr/>
          <p:nvPr userDrawn="1"/>
        </p:nvSpPr>
        <p:spPr>
          <a:xfrm>
            <a:off x="12695233" y="2945526"/>
            <a:ext cx="904085" cy="83391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6B4E0D-2C0A-4829-8292-67C6E9A11FA6}"/>
              </a:ext>
            </a:extLst>
          </p:cNvPr>
          <p:cNvSpPr/>
          <p:nvPr userDrawn="1"/>
        </p:nvSpPr>
        <p:spPr>
          <a:xfrm>
            <a:off x="12730162" y="3308079"/>
            <a:ext cx="240506" cy="109015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Slide Number Placeholder 15">
            <a:extLst>
              <a:ext uri="{FF2B5EF4-FFF2-40B4-BE49-F238E27FC236}">
                <a16:creationId xmlns:a16="http://schemas.microsoft.com/office/drawing/2014/main" id="{4E99BDEA-7582-46AE-AFAF-23EB6FFC16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58089" y="649605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870941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ou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>
            <a:extLst>
              <a:ext uri="{FF2B5EF4-FFF2-40B4-BE49-F238E27FC236}">
                <a16:creationId xmlns:a16="http://schemas.microsoft.com/office/drawing/2014/main" id="{DE447354-DDA3-42C4-9B4C-DB0EE70F3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099" y="519809"/>
            <a:ext cx="5761935" cy="5775188"/>
          </a:xfrm>
          <a:solidFill>
            <a:srgbClr val="8EBADD">
              <a:alpha val="75000"/>
            </a:srgbClr>
          </a:solidFill>
        </p:spPr>
        <p:txBody>
          <a:bodyPr lIns="612000" tIns="576000" rIns="468000" bIns="0" anchor="t">
            <a:noAutofit/>
          </a:bodyPr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Pull out </a:t>
            </a:r>
            <a:r>
              <a:rPr lang="fr-FR" dirty="0" err="1"/>
              <a:t>quote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en-AU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9F12ED-5488-4C54-B344-AF44593D63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63856" y="1541065"/>
            <a:ext cx="4095105" cy="617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4A6628-9803-475C-9A00-7753F7A0602E}"/>
              </a:ext>
            </a:extLst>
          </p:cNvPr>
          <p:cNvSpPr txBox="1"/>
          <p:nvPr userDrawn="1"/>
        </p:nvSpPr>
        <p:spPr>
          <a:xfrm>
            <a:off x="13667361" y="2313432"/>
            <a:ext cx="28554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b="1" dirty="0"/>
              <a:t>To change background image:</a:t>
            </a:r>
          </a:p>
          <a:p>
            <a:pPr marL="228600" indent="-228600">
              <a:buAutoNum type="arabicPeriod"/>
            </a:pPr>
            <a:r>
              <a:rPr lang="en-AU" sz="1000" b="0" dirty="0"/>
              <a:t>Go to </a:t>
            </a:r>
            <a:r>
              <a:rPr lang="en-AU" sz="1000" b="1" dirty="0"/>
              <a:t>DESIGN </a:t>
            </a:r>
            <a:r>
              <a:rPr lang="en-AU" sz="1000" b="0" dirty="0"/>
              <a:t>tab &gt; </a:t>
            </a:r>
            <a:r>
              <a:rPr lang="en-AU" sz="1000" b="1" dirty="0"/>
              <a:t>Format Background</a:t>
            </a:r>
          </a:p>
          <a:p>
            <a:pPr marL="228600" indent="-228600">
              <a:buAutoNum type="arabicPeriod"/>
            </a:pPr>
            <a:r>
              <a:rPr lang="en-AU" sz="1000" b="0" dirty="0"/>
              <a:t>Select </a:t>
            </a:r>
            <a:r>
              <a:rPr lang="en-AU" sz="1000" b="1" dirty="0"/>
              <a:t>‘Picture or texture fill’</a:t>
            </a:r>
            <a:r>
              <a:rPr lang="en-AU" sz="1000" b="0" dirty="0"/>
              <a:t> </a:t>
            </a:r>
          </a:p>
          <a:p>
            <a:pPr marL="228600" indent="-228600">
              <a:buAutoNum type="arabicPeriod"/>
            </a:pPr>
            <a:r>
              <a:rPr lang="en-AU" sz="1000" b="0" dirty="0"/>
              <a:t>Select image from </a:t>
            </a:r>
            <a:r>
              <a:rPr lang="en-AU" sz="1000" b="1" dirty="0"/>
              <a:t>‘File’ </a:t>
            </a:r>
            <a:endParaRPr lang="en-AU" sz="1000" b="0" dirty="0"/>
          </a:p>
          <a:p>
            <a:endParaRPr lang="en-AU" sz="100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3886401-F71E-4DEB-87BA-977A0D3103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40056" y="2313432"/>
            <a:ext cx="1004855" cy="19877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42ADB36B-3E15-4071-81BF-624FD392DE72}"/>
              </a:ext>
            </a:extLst>
          </p:cNvPr>
          <p:cNvSpPr/>
          <p:nvPr userDrawn="1"/>
        </p:nvSpPr>
        <p:spPr>
          <a:xfrm>
            <a:off x="12438126" y="1782254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2C9CC9-CE62-4A3A-8B6E-031FEE70EBCF}"/>
              </a:ext>
            </a:extLst>
          </p:cNvPr>
          <p:cNvSpPr/>
          <p:nvPr userDrawn="1"/>
        </p:nvSpPr>
        <p:spPr>
          <a:xfrm>
            <a:off x="12438126" y="2551874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EA20E7D-4591-4645-B88F-50DAD851AAD0}"/>
              </a:ext>
            </a:extLst>
          </p:cNvPr>
          <p:cNvSpPr/>
          <p:nvPr userDrawn="1"/>
        </p:nvSpPr>
        <p:spPr>
          <a:xfrm>
            <a:off x="12438126" y="3240213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0A180E-0F19-46A6-B600-757E18374033}"/>
              </a:ext>
            </a:extLst>
          </p:cNvPr>
          <p:cNvSpPr/>
          <p:nvPr userDrawn="1"/>
        </p:nvSpPr>
        <p:spPr>
          <a:xfrm>
            <a:off x="15803880" y="1729740"/>
            <a:ext cx="342900" cy="350520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AU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5B7E291-110C-4030-BE7B-F38D1B4E5335}"/>
              </a:ext>
            </a:extLst>
          </p:cNvPr>
          <p:cNvSpPr/>
          <p:nvPr userDrawn="1"/>
        </p:nvSpPr>
        <p:spPr>
          <a:xfrm>
            <a:off x="12695233" y="2945526"/>
            <a:ext cx="904085" cy="83391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94F8B4-6715-4013-9B6D-CB3491BCE806}"/>
              </a:ext>
            </a:extLst>
          </p:cNvPr>
          <p:cNvSpPr/>
          <p:nvPr userDrawn="1"/>
        </p:nvSpPr>
        <p:spPr>
          <a:xfrm>
            <a:off x="12730162" y="3308079"/>
            <a:ext cx="240506" cy="109015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Slide Number Placeholder 15">
            <a:extLst>
              <a:ext uri="{FF2B5EF4-FFF2-40B4-BE49-F238E27FC236}">
                <a16:creationId xmlns:a16="http://schemas.microsoft.com/office/drawing/2014/main" id="{6EA27B87-BA40-4251-B537-2915F34D061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58089" y="649605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24CE582E-071B-46B7-B2E4-1BB3C68058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806077" y="283754"/>
            <a:ext cx="933198" cy="104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77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3408B-6A76-4D81-9BED-E95741FD0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924F8B-CE0C-4F0B-BAD6-103205D7E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83479"/>
            <a:ext cx="10515600" cy="240617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2AEAE-EFB5-4D25-AF29-2C9C0AA41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ptos" panose="020B0004020202020204" pitchFamily="34" charset="0"/>
              </a:defRPr>
            </a:lvl1pPr>
          </a:lstStyle>
          <a:p>
            <a:fld id="{C6C4355C-CF95-4014-85AB-357131850D9B}" type="datetimeFigureOut">
              <a:rPr lang="en-AU" smtClean="0"/>
              <a:pPr/>
              <a:t>24/03/2025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CE128-6D68-4A68-98A1-70AE9E1D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ptos" panose="020B00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948EE-8DF9-40FC-93F3-FAAFAE239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B4BE-BC4D-4ACB-B099-454985C1B8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19670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C328C9-85A8-4D74-9AAA-6CE1272EE9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609599"/>
            <a:ext cx="6080289" cy="56006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endParaRPr lang="en-AU" dirty="0"/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869C4835-35FF-4501-985C-4B3CFFFF5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3411" y="1799955"/>
            <a:ext cx="4659900" cy="1923633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4800">
                <a:solidFill>
                  <a:srgbClr val="273877"/>
                </a:solidFill>
              </a:defRPr>
            </a:lvl1pPr>
          </a:lstStyle>
          <a:p>
            <a:r>
              <a:rPr lang="en-US" dirty="0"/>
              <a:t>Feature slide heading goes </a:t>
            </a:r>
            <a:br>
              <a:rPr lang="en-US" dirty="0"/>
            </a:br>
            <a:r>
              <a:rPr lang="en-US" dirty="0"/>
              <a:t>here</a:t>
            </a:r>
            <a:endParaRPr lang="en-AU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1094097-3FE1-4A25-8EEC-BAE2B7888A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9617" y="4779006"/>
            <a:ext cx="3973693" cy="14312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800"/>
              </a:lnSpc>
              <a:buNone/>
              <a:defRPr sz="1600" spc="0" baseline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marL="0" indent="0">
              <a:buNone/>
              <a:defRPr>
                <a:latin typeface="+mj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Start typing here</a:t>
            </a:r>
            <a:endParaRPr lang="en-AU" dirty="0"/>
          </a:p>
        </p:txBody>
      </p:sp>
      <p:sp>
        <p:nvSpPr>
          <p:cNvPr id="11" name="Slide Number Placeholder 15">
            <a:extLst>
              <a:ext uri="{FF2B5EF4-FFF2-40B4-BE49-F238E27FC236}">
                <a16:creationId xmlns:a16="http://schemas.microsoft.com/office/drawing/2014/main" id="{01265D7A-5C0B-45A6-9644-9FB854E89C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987261" y="6520113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AU" dirty="0"/>
              <a:t> page   </a:t>
            </a:r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E61AE531-3338-4040-B5CE-B66DF78F78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546362" y="6452761"/>
            <a:ext cx="287739" cy="3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19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8">
            <a:extLst>
              <a:ext uri="{FF2B5EF4-FFF2-40B4-BE49-F238E27FC236}">
                <a16:creationId xmlns:a16="http://schemas.microsoft.com/office/drawing/2014/main" id="{1C34A3E6-3CC8-4CBE-BA31-D19A5BA83B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588" y="624046"/>
            <a:ext cx="10977246" cy="579444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400">
                <a:solidFill>
                  <a:srgbClr val="273877"/>
                </a:solidFill>
              </a:defRPr>
            </a:lvl1pPr>
          </a:lstStyle>
          <a:p>
            <a:r>
              <a:rPr lang="en-US" dirty="0"/>
              <a:t>Video / media slide</a:t>
            </a:r>
            <a:endParaRPr lang="en-AU" dirty="0"/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39A7066F-B45A-4040-A933-A93542C1B4DC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627063" y="1408113"/>
            <a:ext cx="10977562" cy="4826000"/>
          </a:xfrm>
          <a:solidFill>
            <a:schemeClr val="bg2"/>
          </a:solidFill>
        </p:spPr>
        <p:txBody>
          <a:bodyPr tIns="28800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&amp; drop video in to placeholder </a:t>
            </a:r>
            <a:br>
              <a:rPr lang="en-US" dirty="0"/>
            </a:br>
            <a:r>
              <a:rPr lang="en-US" dirty="0"/>
              <a:t>or click icon to add</a:t>
            </a:r>
            <a:endParaRPr lang="en-AU" dirty="0"/>
          </a:p>
        </p:txBody>
      </p:sp>
      <p:sp>
        <p:nvSpPr>
          <p:cNvPr id="9" name="Slide Number Placeholder 15">
            <a:extLst>
              <a:ext uri="{FF2B5EF4-FFF2-40B4-BE49-F238E27FC236}">
                <a16:creationId xmlns:a16="http://schemas.microsoft.com/office/drawing/2014/main" id="{16B62CA1-6B93-45C4-B673-7FBF25790B3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58089" y="649605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578207F3-F5B9-416F-B621-0E666E943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546362" y="6452761"/>
            <a:ext cx="287739" cy="3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811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14352"/>
            <a:ext cx="11506201" cy="326571"/>
          </a:xfrm>
        </p:spPr>
        <p:txBody>
          <a:bodyPr>
            <a:noAutofit/>
          </a:bodyPr>
          <a:lstStyle>
            <a:lvl1pPr>
              <a:defRPr sz="2800">
                <a:solidFill>
                  <a:srgbClr val="27387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C5449715-8907-495D-A77A-BA51AE528F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546362" y="6452761"/>
            <a:ext cx="287739" cy="323516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42D3810-1C43-472C-B0FE-90419218B4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6588" y="1151792"/>
            <a:ext cx="6055566" cy="54072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rgbClr val="0070C0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1000"/>
              </a:spcBef>
              <a:defRPr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2pPr>
            <a:lvl3pPr marL="0" indent="0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900">
                <a:solidFill>
                  <a:srgbClr val="0070C0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3pPr>
            <a:lvl4pPr marL="0"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4pPr>
            <a:lvl5pPr marL="0" indent="0">
              <a:lnSpc>
                <a:spcPct val="90000"/>
              </a:lnSpc>
              <a:spcBef>
                <a:spcPts val="1800"/>
              </a:spcBef>
              <a:buNone/>
              <a:defRPr sz="1900" i="1">
                <a:solidFill>
                  <a:srgbClr val="58595B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5pPr>
            <a:lvl6pPr marL="0" indent="0">
              <a:lnSpc>
                <a:spcPct val="90000"/>
              </a:lnSpc>
              <a:spcBef>
                <a:spcPts val="500"/>
              </a:spcBef>
              <a:buNone/>
              <a:defRPr sz="1800">
                <a:latin typeface="Aptos" panose="020B0004020202020204" pitchFamily="34" charset="0"/>
                <a:cs typeface="Calibri" panose="020F0502020204030204" pitchFamily="34" charset="0"/>
              </a:defRPr>
            </a:lvl6pPr>
            <a:lvl7pPr marL="0" indent="0"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b="1">
                <a:solidFill>
                  <a:srgbClr val="58595B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7pPr>
            <a:lvl8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latin typeface="Aptos" panose="020B0004020202020204" pitchFamily="34" charset="0"/>
                <a:cs typeface="Calibri" panose="020F0502020204030204" pitchFamily="34" charset="0"/>
              </a:defRPr>
            </a:lvl8pPr>
            <a:lvl9pPr marL="0" indent="0">
              <a:spcBef>
                <a:spcPts val="1200"/>
              </a:spcBef>
              <a:buNone/>
              <a:defRPr sz="1600">
                <a:latin typeface="Aptos" panose="020B0004020202020204" pitchFamily="34" charset="0"/>
                <a:cs typeface="Calibri" panose="020F0502020204030204" pitchFamily="34" charset="0"/>
              </a:defRPr>
            </a:lvl9pPr>
          </a:lstStyle>
          <a:p>
            <a:pPr lvl="0"/>
            <a:r>
              <a:rPr lang="en-US" dirty="0"/>
              <a:t>Level 1 sub-heading</a:t>
            </a:r>
          </a:p>
          <a:p>
            <a:pPr lvl="1"/>
            <a:r>
              <a:rPr lang="en-AU" dirty="0"/>
              <a:t>Text goes here – level 1</a:t>
            </a:r>
          </a:p>
          <a:p>
            <a:pPr lvl="2"/>
            <a:r>
              <a:rPr lang="en-AU" dirty="0"/>
              <a:t>Level 2 sub-heading</a:t>
            </a:r>
          </a:p>
          <a:p>
            <a:pPr lvl="3"/>
            <a:r>
              <a:rPr lang="en-AU" dirty="0"/>
              <a:t>Text goes here – level 3</a:t>
            </a:r>
          </a:p>
          <a:p>
            <a:pPr lvl="4"/>
            <a:r>
              <a:rPr lang="en-AU" dirty="0"/>
              <a:t>Level 3 sub-heading</a:t>
            </a:r>
          </a:p>
          <a:p>
            <a:pPr lvl="5"/>
            <a:r>
              <a:rPr lang="en-AU" dirty="0"/>
              <a:t>Text goes here – level 5</a:t>
            </a:r>
          </a:p>
          <a:p>
            <a:pPr lvl="6"/>
            <a:r>
              <a:rPr lang="en-AU" dirty="0"/>
              <a:t>Level 4 sub-heading</a:t>
            </a:r>
          </a:p>
          <a:p>
            <a:pPr marL="0" marR="0" lvl="7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Text goes here – level 7</a:t>
            </a:r>
          </a:p>
          <a:p>
            <a:pPr lvl="8"/>
            <a:r>
              <a:rPr lang="en-AU" dirty="0"/>
              <a:t>Source text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EF823D05-C81E-4BAF-8507-466D682C6EA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81210" y="1151792"/>
            <a:ext cx="4066095" cy="54072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85852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8">
            <a:extLst>
              <a:ext uri="{FF2B5EF4-FFF2-40B4-BE49-F238E27FC236}">
                <a16:creationId xmlns:a16="http://schemas.microsoft.com/office/drawing/2014/main" id="{B99D7205-4299-4505-AE06-66B4050F95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834" y="546099"/>
            <a:ext cx="5761935" cy="5775188"/>
          </a:xfrm>
          <a:noFill/>
        </p:spPr>
        <p:txBody>
          <a:bodyPr lIns="432000" tIns="432000" rIns="432000" bIns="0" anchor="t">
            <a:noAutofit/>
          </a:bodyPr>
          <a:lstStyle>
            <a:lvl1pPr>
              <a:lnSpc>
                <a:spcPct val="90000"/>
              </a:lnSpc>
              <a:defRPr>
                <a:solidFill>
                  <a:srgbClr val="1B75BC"/>
                </a:solidFill>
              </a:defRPr>
            </a:lvl1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/>
              <a:t>to go </a:t>
            </a:r>
            <a:br>
              <a:rPr lang="en-US" dirty="0"/>
            </a:br>
            <a:r>
              <a:rPr lang="en-US" dirty="0"/>
              <a:t>here</a:t>
            </a:r>
            <a:endParaRPr lang="en-AU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C03ED88-AD54-4BCE-AF19-16E7C62D8B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798" y="3302214"/>
            <a:ext cx="4968515" cy="7445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marL="0" indent="0">
              <a:buNone/>
              <a:defRPr>
                <a:latin typeface="+mj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dd month year</a:t>
            </a:r>
            <a:endParaRPr lang="en-AU" dirty="0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24A734EC-609E-4389-84CD-3169F89D0C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06077" y="283754"/>
            <a:ext cx="933198" cy="104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20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05 - White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8">
            <a:extLst>
              <a:ext uri="{FF2B5EF4-FFF2-40B4-BE49-F238E27FC236}">
                <a16:creationId xmlns:a16="http://schemas.microsoft.com/office/drawing/2014/main" id="{997A5570-A63F-46DB-AC5C-188973140B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834" y="546099"/>
            <a:ext cx="5761935" cy="5775188"/>
          </a:xfrm>
          <a:solidFill>
            <a:srgbClr val="58595B">
              <a:alpha val="55000"/>
            </a:srgbClr>
          </a:solidFill>
        </p:spPr>
        <p:txBody>
          <a:bodyPr lIns="432000" tIns="432000" rIns="432000" bIns="0" anchor="t">
            <a:noAutofit/>
          </a:bodyPr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/>
              <a:t>to go </a:t>
            </a:r>
            <a:br>
              <a:rPr lang="en-US" dirty="0"/>
            </a:br>
            <a:r>
              <a:rPr lang="en-US" dirty="0"/>
              <a:t>here</a:t>
            </a:r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339570-82E7-4E68-A847-B6CD01782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63856" y="1541065"/>
            <a:ext cx="4095105" cy="617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19D85D-27BB-4388-AA1E-2CECBA5896EA}"/>
              </a:ext>
            </a:extLst>
          </p:cNvPr>
          <p:cNvSpPr txBox="1"/>
          <p:nvPr userDrawn="1"/>
        </p:nvSpPr>
        <p:spPr>
          <a:xfrm>
            <a:off x="13667361" y="2313432"/>
            <a:ext cx="28554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b="1" dirty="0"/>
              <a:t>To change background image:</a:t>
            </a:r>
          </a:p>
          <a:p>
            <a:pPr marL="228600" indent="-228600">
              <a:buAutoNum type="arabicPeriod"/>
            </a:pPr>
            <a:r>
              <a:rPr lang="en-AU" sz="1000" b="0" dirty="0"/>
              <a:t>Go to </a:t>
            </a:r>
            <a:r>
              <a:rPr lang="en-AU" sz="1000" b="1" dirty="0"/>
              <a:t>DESIGN </a:t>
            </a:r>
            <a:r>
              <a:rPr lang="en-AU" sz="1000" b="0" dirty="0"/>
              <a:t>tab &gt; </a:t>
            </a:r>
            <a:r>
              <a:rPr lang="en-AU" sz="1000" b="1" dirty="0"/>
              <a:t>Format Background</a:t>
            </a:r>
          </a:p>
          <a:p>
            <a:pPr marL="228600" indent="-228600">
              <a:buAutoNum type="arabicPeriod"/>
            </a:pPr>
            <a:r>
              <a:rPr lang="en-AU" sz="1000" b="0" dirty="0"/>
              <a:t>Select </a:t>
            </a:r>
            <a:r>
              <a:rPr lang="en-AU" sz="1000" b="1" dirty="0"/>
              <a:t>‘Picture or texture fill’</a:t>
            </a:r>
            <a:r>
              <a:rPr lang="en-AU" sz="1000" b="0" dirty="0"/>
              <a:t> </a:t>
            </a:r>
          </a:p>
          <a:p>
            <a:pPr marL="228600" indent="-228600">
              <a:buAutoNum type="arabicPeriod"/>
            </a:pPr>
            <a:r>
              <a:rPr lang="en-AU" sz="1000" b="0" dirty="0"/>
              <a:t>Select image from </a:t>
            </a:r>
            <a:r>
              <a:rPr lang="en-AU" sz="1000" b="1" dirty="0"/>
              <a:t>‘File’ </a:t>
            </a:r>
            <a:endParaRPr lang="en-AU" sz="1000" b="0" dirty="0"/>
          </a:p>
          <a:p>
            <a:endParaRPr lang="en-AU" sz="10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613700-4D33-4C01-A7CF-5057E9CE1E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40056" y="2313432"/>
            <a:ext cx="1004855" cy="19877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9DED55E-D792-4298-A745-374CE1E5CB1B}"/>
              </a:ext>
            </a:extLst>
          </p:cNvPr>
          <p:cNvSpPr/>
          <p:nvPr userDrawn="1"/>
        </p:nvSpPr>
        <p:spPr>
          <a:xfrm>
            <a:off x="12438126" y="1782254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4E1111-50DF-4D10-9438-FC1F4B6CC1EB}"/>
              </a:ext>
            </a:extLst>
          </p:cNvPr>
          <p:cNvSpPr/>
          <p:nvPr userDrawn="1"/>
        </p:nvSpPr>
        <p:spPr>
          <a:xfrm>
            <a:off x="12438126" y="2551874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0C622CC-959B-4506-AD14-473D2995D22F}"/>
              </a:ext>
            </a:extLst>
          </p:cNvPr>
          <p:cNvSpPr/>
          <p:nvPr userDrawn="1"/>
        </p:nvSpPr>
        <p:spPr>
          <a:xfrm>
            <a:off x="12438126" y="3240213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556A4E-1188-4A5E-88F9-531F36BBA65E}"/>
              </a:ext>
            </a:extLst>
          </p:cNvPr>
          <p:cNvSpPr/>
          <p:nvPr userDrawn="1"/>
        </p:nvSpPr>
        <p:spPr>
          <a:xfrm>
            <a:off x="15803880" y="1729740"/>
            <a:ext cx="342900" cy="350520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A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E8167B-0D6C-4638-91F6-F636006C09B8}"/>
              </a:ext>
            </a:extLst>
          </p:cNvPr>
          <p:cNvSpPr/>
          <p:nvPr userDrawn="1"/>
        </p:nvSpPr>
        <p:spPr>
          <a:xfrm>
            <a:off x="12695233" y="2945526"/>
            <a:ext cx="904085" cy="83391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0182E6-7F04-4CDD-AA8A-B5E498FD8912}"/>
              </a:ext>
            </a:extLst>
          </p:cNvPr>
          <p:cNvSpPr/>
          <p:nvPr userDrawn="1"/>
        </p:nvSpPr>
        <p:spPr>
          <a:xfrm>
            <a:off x="12730162" y="3308079"/>
            <a:ext cx="240506" cy="109015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6C4E136E-B06B-4E4F-85B4-F2BA808C4E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798" y="3302214"/>
            <a:ext cx="4968515" cy="7445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b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  <a:lvl2pPr marL="0" indent="0">
              <a:buNone/>
              <a:defRPr>
                <a:latin typeface="+mj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dd month year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672412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H - 2xCol/1ximg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E9AA0D6-7A83-41D1-BAFD-7DA2681DCD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6588" y="1749144"/>
            <a:ext cx="3576886" cy="44611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rgbClr val="1B75BC"/>
                </a:solidFill>
              </a:defRPr>
            </a:lvl1pPr>
            <a:lvl2pPr>
              <a:lnSpc>
                <a:spcPct val="90000"/>
              </a:lnSpc>
              <a:spcBef>
                <a:spcPts val="1000"/>
              </a:spcBef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900">
                <a:solidFill>
                  <a:srgbClr val="1B75BC"/>
                </a:solidFill>
                <a:latin typeface="+mj-lt"/>
              </a:defRPr>
            </a:lvl3pPr>
            <a:lvl4pPr marL="0"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1800"/>
              </a:spcBef>
              <a:buNone/>
              <a:defRPr sz="1900" i="1">
                <a:solidFill>
                  <a:srgbClr val="58595B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500"/>
              </a:spcBef>
              <a:buNone/>
              <a:defRPr sz="1800"/>
            </a:lvl6pPr>
            <a:lvl7pPr marL="0" indent="0"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b="1">
                <a:solidFill>
                  <a:srgbClr val="58595B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8pPr>
            <a:lvl9pPr marL="0" indent="0">
              <a:spcBef>
                <a:spcPts val="1200"/>
              </a:spcBef>
              <a:buNone/>
              <a:defRPr sz="1600"/>
            </a:lvl9pPr>
          </a:lstStyle>
          <a:p>
            <a:pPr lvl="0"/>
            <a:r>
              <a:rPr lang="en-US" dirty="0"/>
              <a:t>Level 1 sub-heading</a:t>
            </a:r>
          </a:p>
          <a:p>
            <a:pPr lvl="1"/>
            <a:r>
              <a:rPr lang="en-AU" dirty="0"/>
              <a:t>Text goes here – level 1</a:t>
            </a:r>
          </a:p>
          <a:p>
            <a:pPr lvl="2"/>
            <a:r>
              <a:rPr lang="en-AU" dirty="0"/>
              <a:t>Level 2 sub-heading</a:t>
            </a:r>
          </a:p>
          <a:p>
            <a:pPr lvl="3"/>
            <a:r>
              <a:rPr lang="en-AU" dirty="0"/>
              <a:t>Text goes here – level 3</a:t>
            </a:r>
          </a:p>
          <a:p>
            <a:pPr lvl="4"/>
            <a:r>
              <a:rPr lang="en-AU" dirty="0"/>
              <a:t>Level 3 sub-heading</a:t>
            </a:r>
          </a:p>
          <a:p>
            <a:pPr lvl="5"/>
            <a:r>
              <a:rPr lang="en-AU" dirty="0"/>
              <a:t>Text goes here – level 5</a:t>
            </a:r>
          </a:p>
          <a:p>
            <a:pPr lvl="6"/>
            <a:r>
              <a:rPr lang="en-AU" dirty="0"/>
              <a:t>Level 4 sub-heading</a:t>
            </a:r>
          </a:p>
          <a:p>
            <a:pPr marL="0" marR="0" lvl="7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Text goes here – level 7</a:t>
            </a:r>
          </a:p>
          <a:p>
            <a:pPr lvl="8"/>
            <a:r>
              <a:rPr lang="en-AU" dirty="0"/>
              <a:t>Source text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869C4835-35FF-4501-985C-4B3CFFFF5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588" y="540000"/>
            <a:ext cx="7301355" cy="579444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2800">
                <a:solidFill>
                  <a:srgbClr val="273877"/>
                </a:solidFill>
              </a:defRPr>
            </a:lvl1pPr>
          </a:lstStyle>
          <a:p>
            <a:r>
              <a:rPr lang="en-US" dirty="0"/>
              <a:t>2 column and image</a:t>
            </a:r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C328C9-85A8-4D74-9AAA-6CE1272EE9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25904" y="609600"/>
            <a:ext cx="4066095" cy="5600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endParaRPr lang="en-AU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2EF90186-0161-484B-8B99-34243F4F2C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82581" y="1772798"/>
            <a:ext cx="3545362" cy="44611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rgbClr val="1B75BC"/>
                </a:solidFill>
              </a:defRPr>
            </a:lvl1pPr>
            <a:lvl2pPr>
              <a:lnSpc>
                <a:spcPct val="90000"/>
              </a:lnSpc>
              <a:spcBef>
                <a:spcPts val="500"/>
              </a:spcBef>
              <a:defRPr>
                <a:solidFill>
                  <a:schemeClr val="tx1"/>
                </a:solidFill>
              </a:defRPr>
            </a:lvl2pPr>
            <a:lvl3pPr marL="285750" indent="-285750">
              <a:lnSpc>
                <a:spcPct val="90000"/>
              </a:lnSpc>
              <a:buClr>
                <a:srgbClr val="273877"/>
              </a:buClr>
              <a:buFont typeface="Wingdings" panose="05000000000000000000" pitchFamily="2" charset="2"/>
              <a:buChar char="§"/>
              <a:defRPr/>
            </a:lvl3pPr>
            <a:lvl4pPr marL="533400" indent="-266700">
              <a:lnSpc>
                <a:spcPct val="90000"/>
              </a:lnSpc>
              <a:buFont typeface="Arial" panose="020B0604020202020204" pitchFamily="34" charset="0"/>
              <a:buChar char="̶"/>
              <a:defRPr/>
            </a:lvl4pPr>
            <a:lvl5pPr marL="0" indent="0">
              <a:lnSpc>
                <a:spcPct val="90000"/>
              </a:lnSpc>
              <a:spcBef>
                <a:spcPts val="1800"/>
              </a:spcBef>
              <a:buNone/>
              <a:defRPr sz="1900">
                <a:solidFill>
                  <a:srgbClr val="1B75BC"/>
                </a:solidFill>
              </a:defRPr>
            </a:lvl5pPr>
            <a:lvl6pPr marL="0" indent="0">
              <a:lnSpc>
                <a:spcPct val="90000"/>
              </a:lnSpc>
              <a:spcBef>
                <a:spcPts val="1000"/>
              </a:spcBef>
              <a:buNone/>
              <a:defRPr sz="1800"/>
            </a:lvl6pPr>
            <a:lvl7pPr marL="266700" indent="-228600">
              <a:lnSpc>
                <a:spcPct val="90000"/>
              </a:lnSpc>
              <a:buClr>
                <a:srgbClr val="273877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7pPr>
            <a:lvl8pPr marL="533400" indent="-228600">
              <a:lnSpc>
                <a:spcPct val="90000"/>
              </a:lnSpc>
              <a:buFont typeface="Arial" panose="020B0604020202020204" pitchFamily="34" charset="0"/>
              <a:buChar char="–"/>
              <a:defRPr sz="1800">
                <a:solidFill>
                  <a:srgbClr val="58595B"/>
                </a:solidFill>
              </a:defRPr>
            </a:lvl8pPr>
            <a:lvl9pPr marL="0" indent="0">
              <a:spcBef>
                <a:spcPts val="1000"/>
              </a:spcBef>
              <a:buNone/>
              <a:defRPr sz="1900">
                <a:solidFill>
                  <a:srgbClr val="58595B"/>
                </a:solidFill>
              </a:defRPr>
            </a:lvl9pPr>
          </a:lstStyle>
          <a:p>
            <a:pPr lvl="0"/>
            <a:r>
              <a:rPr lang="en-US" dirty="0"/>
              <a:t>Level 1 sub-heading</a:t>
            </a:r>
          </a:p>
          <a:p>
            <a:pPr lvl="1"/>
            <a:r>
              <a:rPr lang="en-US" dirty="0"/>
              <a:t>Text goes here</a:t>
            </a:r>
          </a:p>
          <a:p>
            <a:pPr lvl="2"/>
            <a:r>
              <a:rPr lang="en-US" dirty="0"/>
              <a:t>Level 1 Bullet</a:t>
            </a:r>
          </a:p>
          <a:p>
            <a:pPr lvl="3"/>
            <a:r>
              <a:rPr lang="en-US" dirty="0"/>
              <a:t>Level 2 bullet</a:t>
            </a:r>
          </a:p>
          <a:p>
            <a:pPr lvl="4"/>
            <a:r>
              <a:rPr lang="en-US" dirty="0"/>
              <a:t>Level 2 – Subheading</a:t>
            </a:r>
          </a:p>
          <a:p>
            <a:pPr lvl="5"/>
            <a:r>
              <a:rPr lang="en-US" dirty="0"/>
              <a:t>Text goes here</a:t>
            </a:r>
          </a:p>
          <a:p>
            <a:pPr lvl="6"/>
            <a:r>
              <a:rPr lang="en-US" dirty="0"/>
              <a:t>Level 1 Bullet</a:t>
            </a:r>
          </a:p>
          <a:p>
            <a:pPr lvl="7"/>
            <a:r>
              <a:rPr lang="en-US" dirty="0"/>
              <a:t>Level 2 bullet</a:t>
            </a:r>
          </a:p>
          <a:p>
            <a:pPr lvl="8"/>
            <a:r>
              <a:rPr lang="en-US" dirty="0"/>
              <a:t>Level 3 – Subheading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644DFE3-19DC-4C8F-8189-165D748583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8" y="6496049"/>
            <a:ext cx="10725996" cy="193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800" spc="0" baseline="0">
                <a:solidFill>
                  <a:schemeClr val="tx1"/>
                </a:solidFill>
                <a:latin typeface="+mn-lt"/>
              </a:defRPr>
            </a:lvl1pPr>
            <a:lvl2pPr marL="109538" indent="-109538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  <a:defRPr sz="700">
                <a:latin typeface="+mn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Footnotes</a:t>
            </a:r>
            <a:endParaRPr lang="en-AU" dirty="0"/>
          </a:p>
        </p:txBody>
      </p:sp>
      <p:sp>
        <p:nvSpPr>
          <p:cNvPr id="12" name="Slide Number Placeholder 15">
            <a:extLst>
              <a:ext uri="{FF2B5EF4-FFF2-40B4-BE49-F238E27FC236}">
                <a16:creationId xmlns:a16="http://schemas.microsoft.com/office/drawing/2014/main" id="{4FBDC9D8-768D-4D89-9DE4-00E5D72BDA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58089" y="649605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C62AB175-3122-428A-8036-E74DAA4949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546362" y="6452761"/>
            <a:ext cx="287739" cy="3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99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H - Fullpage Collumn - Bulle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8">
            <a:extLst>
              <a:ext uri="{FF2B5EF4-FFF2-40B4-BE49-F238E27FC236}">
                <a16:creationId xmlns:a16="http://schemas.microsoft.com/office/drawing/2014/main" id="{869C4835-35FF-4501-985C-4B3CFFFF5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588" y="540000"/>
            <a:ext cx="10977246" cy="579444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28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Full page bullet text </a:t>
            </a:r>
            <a:endParaRPr lang="en-AU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9DA729B-459D-2342-9E19-4F6245E7644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7734" y="1772798"/>
            <a:ext cx="10996099" cy="44611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rgbClr val="0070C0"/>
                </a:solidFill>
              </a:defRPr>
            </a:lvl1pPr>
            <a:lvl2pPr>
              <a:lnSpc>
                <a:spcPct val="90000"/>
              </a:lnSpc>
              <a:spcBef>
                <a:spcPts val="1000"/>
              </a:spcBef>
              <a:defRPr>
                <a:solidFill>
                  <a:schemeClr val="tx1"/>
                </a:solidFill>
              </a:defRPr>
            </a:lvl2pPr>
            <a:lvl3pPr marL="285750" indent="-285750">
              <a:lnSpc>
                <a:spcPct val="90000"/>
              </a:lnSpc>
              <a:spcBef>
                <a:spcPts val="800"/>
              </a:spcBef>
              <a:buClr>
                <a:srgbClr val="273877"/>
              </a:buClr>
              <a:buFont typeface="Wingdings" panose="05000000000000000000" pitchFamily="2" charset="2"/>
              <a:buChar char="§"/>
              <a:defRPr/>
            </a:lvl3pPr>
            <a:lvl4pPr marL="533400" indent="-266700">
              <a:lnSpc>
                <a:spcPct val="90000"/>
              </a:lnSpc>
              <a:buFont typeface="Arial" panose="020B0604020202020204" pitchFamily="34" charset="0"/>
              <a:buChar char="̶"/>
              <a:defRPr/>
            </a:lvl4pPr>
            <a:lvl5pPr marL="0" indent="0">
              <a:lnSpc>
                <a:spcPct val="90000"/>
              </a:lnSpc>
              <a:spcBef>
                <a:spcPts val="1800"/>
              </a:spcBef>
              <a:buNone/>
              <a:defRPr sz="1900">
                <a:solidFill>
                  <a:srgbClr val="0070C0"/>
                </a:solidFill>
              </a:defRPr>
            </a:lvl5pPr>
            <a:lvl6pPr marL="0" indent="0">
              <a:lnSpc>
                <a:spcPct val="90000"/>
              </a:lnSpc>
              <a:spcBef>
                <a:spcPts val="1000"/>
              </a:spcBef>
              <a:buClr>
                <a:srgbClr val="273877"/>
              </a:buClr>
              <a:buFont typeface="Wingdings" panose="05000000000000000000" pitchFamily="2" charset="2"/>
              <a:buNone/>
              <a:defRPr lang="en-US" dirty="0"/>
            </a:lvl6pPr>
            <a:lvl7pPr marL="266700" indent="-228600">
              <a:lnSpc>
                <a:spcPct val="90000"/>
              </a:lnSpc>
              <a:buClr>
                <a:srgbClr val="273877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7pPr>
            <a:lvl8pPr marL="533400" indent="-228600">
              <a:lnSpc>
                <a:spcPct val="90000"/>
              </a:lnSpc>
              <a:buFont typeface="Arial" panose="020B0604020202020204" pitchFamily="34" charset="0"/>
              <a:buChar char="–"/>
              <a:defRPr sz="1800">
                <a:solidFill>
                  <a:srgbClr val="58595B"/>
                </a:solidFill>
              </a:defRPr>
            </a:lvl8pPr>
            <a:lvl9pPr marL="0" indent="0">
              <a:spcBef>
                <a:spcPts val="1000"/>
              </a:spcBef>
              <a:buNone/>
              <a:defRPr sz="1900">
                <a:solidFill>
                  <a:srgbClr val="58595B"/>
                </a:solidFill>
              </a:defRPr>
            </a:lvl9pPr>
          </a:lstStyle>
          <a:p>
            <a:pPr lvl="0"/>
            <a:r>
              <a:rPr lang="en-US" dirty="0"/>
              <a:t>Level 1 sub-heading</a:t>
            </a:r>
          </a:p>
          <a:p>
            <a:pPr lvl="1"/>
            <a:r>
              <a:rPr lang="en-US" dirty="0"/>
              <a:t>Text goes here</a:t>
            </a:r>
          </a:p>
          <a:p>
            <a:pPr lvl="2"/>
            <a:r>
              <a:rPr lang="en-US" dirty="0"/>
              <a:t>Level 1 Bullet</a:t>
            </a:r>
          </a:p>
          <a:p>
            <a:pPr lvl="3"/>
            <a:r>
              <a:rPr lang="en-US" dirty="0"/>
              <a:t>Level 2 bullet</a:t>
            </a:r>
          </a:p>
          <a:p>
            <a:pPr lvl="4"/>
            <a:r>
              <a:rPr lang="en-US" dirty="0"/>
              <a:t>Level 2 – Subheading</a:t>
            </a:r>
          </a:p>
          <a:p>
            <a:pPr lvl="5"/>
            <a:r>
              <a:rPr lang="en-US" dirty="0"/>
              <a:t>Text goes here</a:t>
            </a:r>
          </a:p>
          <a:p>
            <a:pPr lvl="6"/>
            <a:r>
              <a:rPr lang="en-US" dirty="0"/>
              <a:t>Level 1 Bullet</a:t>
            </a:r>
          </a:p>
          <a:p>
            <a:pPr lvl="7"/>
            <a:r>
              <a:rPr lang="en-US" dirty="0"/>
              <a:t>Level 2 bullet</a:t>
            </a:r>
          </a:p>
          <a:p>
            <a:pPr lvl="8"/>
            <a:r>
              <a:rPr lang="en-US" dirty="0"/>
              <a:t>Level 3 – Subheading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46ECB03-85FE-4B44-B0B5-2B51CA705D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8" y="6496049"/>
            <a:ext cx="10725996" cy="193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800" spc="0" baseline="0">
                <a:solidFill>
                  <a:schemeClr val="tx1"/>
                </a:solidFill>
                <a:latin typeface="+mn-lt"/>
              </a:defRPr>
            </a:lvl1pPr>
            <a:lvl2pPr marL="109538" indent="-109538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  <a:defRPr sz="700">
                <a:latin typeface="+mn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Footnotes</a:t>
            </a:r>
            <a:endParaRPr lang="en-AU" dirty="0"/>
          </a:p>
        </p:txBody>
      </p:sp>
      <p:sp>
        <p:nvSpPr>
          <p:cNvPr id="11" name="Slide Number Placeholder 15">
            <a:extLst>
              <a:ext uri="{FF2B5EF4-FFF2-40B4-BE49-F238E27FC236}">
                <a16:creationId xmlns:a16="http://schemas.microsoft.com/office/drawing/2014/main" id="{0132FD92-CB99-4A5D-93F3-0D6804C621F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58089" y="649605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C394EE00-199A-4BB9-9287-791E529813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546362" y="6452761"/>
            <a:ext cx="287739" cy="3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612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_Halfpage - Bulle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8">
            <a:extLst>
              <a:ext uri="{FF2B5EF4-FFF2-40B4-BE49-F238E27FC236}">
                <a16:creationId xmlns:a16="http://schemas.microsoft.com/office/drawing/2014/main" id="{FAB71259-FEA4-4C9F-BB0F-92B5BA610F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588" y="540000"/>
            <a:ext cx="11115946" cy="579444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Half page table slide</a:t>
            </a:r>
            <a:endParaRPr lang="en-AU" dirty="0"/>
          </a:p>
        </p:txBody>
      </p:sp>
      <p:sp>
        <p:nvSpPr>
          <p:cNvPr id="23" name="Table Placeholder 4">
            <a:extLst>
              <a:ext uri="{FF2B5EF4-FFF2-40B4-BE49-F238E27FC236}">
                <a16:creationId xmlns:a16="http://schemas.microsoft.com/office/drawing/2014/main" id="{38130E9B-971A-4E04-93D3-1D8083525964}"/>
              </a:ext>
            </a:extLst>
          </p:cNvPr>
          <p:cNvSpPr>
            <a:spLocks noGrp="1"/>
          </p:cNvSpPr>
          <p:nvPr>
            <p:ph type="tbl" sz="quarter" idx="17" hasCustomPrompt="1"/>
          </p:nvPr>
        </p:nvSpPr>
        <p:spPr>
          <a:xfrm>
            <a:off x="4383088" y="1450109"/>
            <a:ext cx="7359446" cy="47859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Copy &amp; paste table to placeholder </a:t>
            </a:r>
            <a:br>
              <a:rPr lang="en-US" dirty="0"/>
            </a:br>
            <a:r>
              <a:rPr lang="en-US" dirty="0"/>
              <a:t>or click icon to add</a:t>
            </a:r>
            <a:endParaRPr lang="en-AU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A5AFD8E-531C-C34F-98A1-0BD031780C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7735" y="1772798"/>
            <a:ext cx="3545362" cy="44611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rgbClr val="0070C0"/>
                </a:solidFill>
              </a:defRPr>
            </a:lvl1pPr>
            <a:lvl2pPr>
              <a:lnSpc>
                <a:spcPct val="90000"/>
              </a:lnSpc>
              <a:spcBef>
                <a:spcPts val="1000"/>
              </a:spcBef>
              <a:defRPr/>
            </a:lvl2pPr>
            <a:lvl3pPr marL="285750" indent="-285750">
              <a:lnSpc>
                <a:spcPct val="90000"/>
              </a:lnSpc>
              <a:spcBef>
                <a:spcPts val="800"/>
              </a:spcBef>
              <a:buClr>
                <a:srgbClr val="0070C0"/>
              </a:buClr>
              <a:buFont typeface="Wingdings" panose="05000000000000000000" pitchFamily="2" charset="2"/>
              <a:buChar char="§"/>
              <a:defRPr/>
            </a:lvl3pPr>
            <a:lvl4pPr marL="533400" indent="-266700">
              <a:lnSpc>
                <a:spcPct val="90000"/>
              </a:lnSpc>
              <a:buFont typeface="Arial" panose="020B0604020202020204" pitchFamily="34" charset="0"/>
              <a:buChar char="̶"/>
              <a:defRPr/>
            </a:lvl4pPr>
            <a:lvl5pPr marL="0" indent="0">
              <a:lnSpc>
                <a:spcPct val="90000"/>
              </a:lnSpc>
              <a:spcBef>
                <a:spcPts val="1800"/>
              </a:spcBef>
              <a:buNone/>
              <a:defRPr sz="1900" b="1">
                <a:solidFill>
                  <a:srgbClr val="0070C0"/>
                </a:solidFill>
              </a:defRPr>
            </a:lvl5pPr>
            <a:lvl6pPr marL="0" indent="0">
              <a:lnSpc>
                <a:spcPct val="90000"/>
              </a:lnSpc>
              <a:spcBef>
                <a:spcPts val="1000"/>
              </a:spcBef>
              <a:buNone/>
              <a:defRPr sz="1800"/>
            </a:lvl6pPr>
            <a:lvl7pPr marL="266700" indent="-228600">
              <a:lnSpc>
                <a:spcPct val="90000"/>
              </a:lnSpc>
              <a:buClr>
                <a:srgbClr val="0070C0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7pPr>
            <a:lvl8pPr marL="533400" indent="-228600">
              <a:lnSpc>
                <a:spcPct val="90000"/>
              </a:lnSpc>
              <a:buFont typeface="Arial" panose="020B0604020202020204" pitchFamily="34" charset="0"/>
              <a:buChar char="–"/>
              <a:defRPr sz="1800">
                <a:solidFill>
                  <a:srgbClr val="58595B"/>
                </a:solidFill>
              </a:defRPr>
            </a:lvl8pPr>
            <a:lvl9pPr marL="0" indent="0">
              <a:spcBef>
                <a:spcPts val="1000"/>
              </a:spcBef>
              <a:buNone/>
              <a:defRPr sz="1900">
                <a:solidFill>
                  <a:srgbClr val="58595B"/>
                </a:solidFill>
              </a:defRPr>
            </a:lvl9pPr>
          </a:lstStyle>
          <a:p>
            <a:pPr lvl="0"/>
            <a:r>
              <a:rPr lang="en-US" dirty="0"/>
              <a:t>Level 1 sub-heading</a:t>
            </a:r>
          </a:p>
          <a:p>
            <a:pPr lvl="1"/>
            <a:r>
              <a:rPr lang="en-US" dirty="0"/>
              <a:t>Text goes here</a:t>
            </a:r>
          </a:p>
          <a:p>
            <a:pPr lvl="2"/>
            <a:r>
              <a:rPr lang="en-US" dirty="0"/>
              <a:t>Level 1 Bullet</a:t>
            </a:r>
          </a:p>
          <a:p>
            <a:pPr lvl="3"/>
            <a:r>
              <a:rPr lang="en-US" dirty="0"/>
              <a:t>Level 2 bullet</a:t>
            </a:r>
          </a:p>
          <a:p>
            <a:pPr lvl="4"/>
            <a:r>
              <a:rPr lang="en-US" dirty="0"/>
              <a:t>Level 2 – Subheading</a:t>
            </a:r>
          </a:p>
          <a:p>
            <a:pPr lvl="5"/>
            <a:r>
              <a:rPr lang="en-US" dirty="0"/>
              <a:t>Text goes here</a:t>
            </a:r>
          </a:p>
          <a:p>
            <a:pPr lvl="6"/>
            <a:r>
              <a:rPr lang="en-US" dirty="0"/>
              <a:t>Level 1 Bullet</a:t>
            </a:r>
          </a:p>
          <a:p>
            <a:pPr lvl="7"/>
            <a:r>
              <a:rPr lang="en-US" dirty="0"/>
              <a:t>Level 2 bullet</a:t>
            </a:r>
          </a:p>
          <a:p>
            <a:pPr lvl="8"/>
            <a:r>
              <a:rPr lang="en-US" dirty="0"/>
              <a:t>Level 3 – Subheading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8C878F-94B2-43B1-99B6-E6F86228A1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8" y="6496049"/>
            <a:ext cx="10725996" cy="193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800" spc="0" baseline="0">
                <a:solidFill>
                  <a:schemeClr val="tx1"/>
                </a:solidFill>
                <a:latin typeface="+mn-lt"/>
              </a:defRPr>
            </a:lvl1pPr>
            <a:lvl2pPr marL="109538" indent="-109538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  <a:defRPr sz="700">
                <a:latin typeface="+mn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Footnotes</a:t>
            </a:r>
            <a:endParaRPr lang="en-AU" dirty="0"/>
          </a:p>
        </p:txBody>
      </p:sp>
      <p:sp>
        <p:nvSpPr>
          <p:cNvPr id="13" name="Slide Number Placeholder 15">
            <a:extLst>
              <a:ext uri="{FF2B5EF4-FFF2-40B4-BE49-F238E27FC236}">
                <a16:creationId xmlns:a16="http://schemas.microsoft.com/office/drawing/2014/main" id="{E30ED61A-E467-4E17-B76E-CB59BE5B806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58089" y="649605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812F624C-C8C2-4FF8-82C5-55CC4FD736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546362" y="6452761"/>
            <a:ext cx="287739" cy="3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474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_Fulle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0056756-79E4-47FB-9D1D-EA986C29A6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638" y="540000"/>
            <a:ext cx="11084792" cy="586121"/>
          </a:xfrm>
        </p:spPr>
        <p:txBody>
          <a:bodyPr lIns="0" tIns="0" rIns="0" bIns="0" anchor="t">
            <a:noAutofit/>
          </a:bodyPr>
          <a:lstStyle>
            <a:lvl1pPr>
              <a:lnSpc>
                <a:spcPts val="3600"/>
              </a:lnSpc>
              <a:defRPr sz="3400">
                <a:solidFill>
                  <a:srgbClr val="002F6C"/>
                </a:solidFill>
              </a:defRPr>
            </a:lvl1pPr>
          </a:lstStyle>
          <a:p>
            <a:r>
              <a:rPr lang="en-US" dirty="0"/>
              <a:t>Full page table slide</a:t>
            </a:r>
            <a:endParaRPr lang="en-AU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471368DD-9620-42D7-8BA0-7B5047B48B3B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645638" y="1450109"/>
            <a:ext cx="11084792" cy="47859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Copy &amp; paste table to placeholder </a:t>
            </a:r>
            <a:br>
              <a:rPr lang="en-US" dirty="0"/>
            </a:br>
            <a:r>
              <a:rPr lang="en-US" dirty="0"/>
              <a:t>or click icon to add</a:t>
            </a:r>
            <a:endParaRPr lang="en-AU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99C57C9-A6AB-49A4-BC3A-933F2E1CE9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8" y="6496049"/>
            <a:ext cx="10725996" cy="193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800" spc="0" baseline="0">
                <a:solidFill>
                  <a:schemeClr val="tx1"/>
                </a:solidFill>
                <a:latin typeface="+mn-lt"/>
              </a:defRPr>
            </a:lvl1pPr>
            <a:lvl2pPr marL="109538" indent="-109538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  <a:defRPr sz="700">
                <a:latin typeface="+mn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Footnotes</a:t>
            </a:r>
            <a:endParaRPr lang="en-AU" dirty="0"/>
          </a:p>
        </p:txBody>
      </p:sp>
      <p:sp>
        <p:nvSpPr>
          <p:cNvPr id="11" name="Slide Number Placeholder 15">
            <a:extLst>
              <a:ext uri="{FF2B5EF4-FFF2-40B4-BE49-F238E27FC236}">
                <a16:creationId xmlns:a16="http://schemas.microsoft.com/office/drawing/2014/main" id="{195D55A6-32FF-4FA0-99A4-D91C0F00BC9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58089" y="649605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0830B44C-C0F7-43DD-A661-4519B6DA18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546362" y="6452761"/>
            <a:ext cx="287739" cy="3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107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_Slide_02-Image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>
            <a:extLst>
              <a:ext uri="{FF2B5EF4-FFF2-40B4-BE49-F238E27FC236}">
                <a16:creationId xmlns:a16="http://schemas.microsoft.com/office/drawing/2014/main" id="{C96E4288-2277-4C68-896B-784C04E9A5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10460" y="546099"/>
            <a:ext cx="5761935" cy="5775188"/>
          </a:xfrm>
          <a:solidFill>
            <a:srgbClr val="1B75BC">
              <a:alpha val="75000"/>
            </a:srgbClr>
          </a:solidFill>
        </p:spPr>
        <p:txBody>
          <a:bodyPr lIns="684000" tIns="900000" rIns="540000" bIns="0" anchor="ctr">
            <a:noAutofit/>
          </a:bodyPr>
          <a:lstStyle>
            <a:lvl1pPr>
              <a:lnSpc>
                <a:spcPct val="75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AU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9D178477-CF79-4953-94FC-B7DE6312CE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31588" y="5185361"/>
            <a:ext cx="2317849" cy="2870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>
                <a:latin typeface="+mj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www.eptec.com.au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442A59-B8FD-48B3-A1F2-0530E4ACA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63856" y="1541065"/>
            <a:ext cx="4095105" cy="617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8B6D91-3E8E-44E6-944F-5CFD279ECDFA}"/>
              </a:ext>
            </a:extLst>
          </p:cNvPr>
          <p:cNvSpPr txBox="1"/>
          <p:nvPr userDrawn="1"/>
        </p:nvSpPr>
        <p:spPr>
          <a:xfrm>
            <a:off x="13667361" y="2313432"/>
            <a:ext cx="28554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b="1" dirty="0"/>
              <a:t>To change background image:</a:t>
            </a:r>
          </a:p>
          <a:p>
            <a:pPr marL="228600" indent="-228600">
              <a:buAutoNum type="arabicPeriod"/>
            </a:pPr>
            <a:r>
              <a:rPr lang="en-AU" sz="1000" b="0" dirty="0"/>
              <a:t>Go to </a:t>
            </a:r>
            <a:r>
              <a:rPr lang="en-AU" sz="1000" b="1" dirty="0"/>
              <a:t>DESIGN </a:t>
            </a:r>
            <a:r>
              <a:rPr lang="en-AU" sz="1000" b="0" dirty="0"/>
              <a:t>tab &gt; </a:t>
            </a:r>
            <a:r>
              <a:rPr lang="en-AU" sz="1000" b="1" dirty="0"/>
              <a:t>Format Background</a:t>
            </a:r>
          </a:p>
          <a:p>
            <a:pPr marL="228600" indent="-228600">
              <a:buAutoNum type="arabicPeriod"/>
            </a:pPr>
            <a:r>
              <a:rPr lang="en-AU" sz="1000" b="0" dirty="0"/>
              <a:t>Select </a:t>
            </a:r>
            <a:r>
              <a:rPr lang="en-AU" sz="1000" b="1" dirty="0"/>
              <a:t>‘Picture or texture fill’</a:t>
            </a:r>
            <a:r>
              <a:rPr lang="en-AU" sz="1000" b="0" dirty="0"/>
              <a:t> </a:t>
            </a:r>
          </a:p>
          <a:p>
            <a:pPr marL="228600" indent="-228600">
              <a:buAutoNum type="arabicPeriod"/>
            </a:pPr>
            <a:r>
              <a:rPr lang="en-AU" sz="1000" b="0" dirty="0"/>
              <a:t>Select image from </a:t>
            </a:r>
            <a:r>
              <a:rPr lang="en-AU" sz="1000" b="1" dirty="0"/>
              <a:t>‘File’ </a:t>
            </a:r>
            <a:endParaRPr lang="en-AU" sz="1000" b="0" dirty="0"/>
          </a:p>
          <a:p>
            <a:endParaRPr lang="en-AU" sz="1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7C0743-465F-424A-A2CF-EEC2AFF89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40056" y="2313432"/>
            <a:ext cx="1004855" cy="19877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0400704-81BC-4217-9833-603A580E52E6}"/>
              </a:ext>
            </a:extLst>
          </p:cNvPr>
          <p:cNvSpPr/>
          <p:nvPr userDrawn="1"/>
        </p:nvSpPr>
        <p:spPr>
          <a:xfrm>
            <a:off x="12438126" y="1782254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1E9E76-12DE-4258-A71E-E5B156CA7F96}"/>
              </a:ext>
            </a:extLst>
          </p:cNvPr>
          <p:cNvSpPr/>
          <p:nvPr userDrawn="1"/>
        </p:nvSpPr>
        <p:spPr>
          <a:xfrm>
            <a:off x="12438126" y="2551874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137ADD9-21CD-4AAB-83F7-31D64C77D516}"/>
              </a:ext>
            </a:extLst>
          </p:cNvPr>
          <p:cNvSpPr/>
          <p:nvPr userDrawn="1"/>
        </p:nvSpPr>
        <p:spPr>
          <a:xfrm>
            <a:off x="12438126" y="3240213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6B57E6-A089-431C-A3C5-6057A7FDEF9E}"/>
              </a:ext>
            </a:extLst>
          </p:cNvPr>
          <p:cNvSpPr/>
          <p:nvPr userDrawn="1"/>
        </p:nvSpPr>
        <p:spPr>
          <a:xfrm>
            <a:off x="15803880" y="1729740"/>
            <a:ext cx="342900" cy="350520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AD8743-5DEC-40FD-A59D-E44EF629740B}"/>
              </a:ext>
            </a:extLst>
          </p:cNvPr>
          <p:cNvSpPr/>
          <p:nvPr userDrawn="1"/>
        </p:nvSpPr>
        <p:spPr>
          <a:xfrm>
            <a:off x="12695233" y="2945526"/>
            <a:ext cx="904085" cy="83391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86F719-BD33-40F3-B3C8-73E87AD29E97}"/>
              </a:ext>
            </a:extLst>
          </p:cNvPr>
          <p:cNvSpPr/>
          <p:nvPr userDrawn="1"/>
        </p:nvSpPr>
        <p:spPr>
          <a:xfrm>
            <a:off x="12730162" y="3308079"/>
            <a:ext cx="240506" cy="109015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461A7A57-D45B-4EA5-99BF-913D185153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120892" y="5167128"/>
            <a:ext cx="287739" cy="3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00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5B58E-377B-419B-AF3E-4123FE452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4D03B-5ED5-4A26-B3D6-BF0FF9C701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264544-2B4E-4150-941F-CB0AAB510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C1580-9265-4354-9657-3B0A8B6C2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ptos" panose="020B0004020202020204" pitchFamily="34" charset="0"/>
              </a:defRPr>
            </a:lvl1pPr>
          </a:lstStyle>
          <a:p>
            <a:fld id="{C6C4355C-CF95-4014-85AB-357131850D9B}" type="datetimeFigureOut">
              <a:rPr lang="en-AU" smtClean="0"/>
              <a:pPr/>
              <a:t>24/03/2025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F2C764-13F6-4E3D-8416-2473DD1A0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ptos" panose="020B00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798D84-113C-4804-8EF8-C4C4B15EC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B4BE-BC4D-4ACB-B099-454985C1B8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05555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st_Slide_02-Image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>
            <a:extLst>
              <a:ext uri="{FF2B5EF4-FFF2-40B4-BE49-F238E27FC236}">
                <a16:creationId xmlns:a16="http://schemas.microsoft.com/office/drawing/2014/main" id="{C96E4288-2277-4C68-896B-784C04E9A5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10460" y="546099"/>
            <a:ext cx="5761935" cy="5775188"/>
          </a:xfrm>
          <a:solidFill>
            <a:srgbClr val="929BBA">
              <a:alpha val="75000"/>
            </a:srgbClr>
          </a:solidFill>
        </p:spPr>
        <p:txBody>
          <a:bodyPr lIns="684000" tIns="900000" rIns="540000" bIns="0" anchor="ctr">
            <a:noAutofit/>
          </a:bodyPr>
          <a:lstStyle>
            <a:lvl1pPr>
              <a:lnSpc>
                <a:spcPct val="75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AU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9D178477-CF79-4953-94FC-B7DE6312CE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31588" y="5185361"/>
            <a:ext cx="2317849" cy="2870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>
                <a:latin typeface="+mj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www.eptec.com.au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442A59-B8FD-48B3-A1F2-0530E4ACA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63856" y="1541065"/>
            <a:ext cx="4095105" cy="617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8B6D91-3E8E-44E6-944F-5CFD279ECDFA}"/>
              </a:ext>
            </a:extLst>
          </p:cNvPr>
          <p:cNvSpPr txBox="1"/>
          <p:nvPr userDrawn="1"/>
        </p:nvSpPr>
        <p:spPr>
          <a:xfrm>
            <a:off x="13667361" y="2313432"/>
            <a:ext cx="28554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b="1" dirty="0"/>
              <a:t>To change background image:</a:t>
            </a:r>
          </a:p>
          <a:p>
            <a:pPr marL="228600" indent="-228600">
              <a:buAutoNum type="arabicPeriod"/>
            </a:pPr>
            <a:r>
              <a:rPr lang="en-AU" sz="1000" b="0" dirty="0"/>
              <a:t>Go to </a:t>
            </a:r>
            <a:r>
              <a:rPr lang="en-AU" sz="1000" b="1" dirty="0"/>
              <a:t>DESIGN </a:t>
            </a:r>
            <a:r>
              <a:rPr lang="en-AU" sz="1000" b="0" dirty="0"/>
              <a:t>tab &gt; </a:t>
            </a:r>
            <a:r>
              <a:rPr lang="en-AU" sz="1000" b="1" dirty="0"/>
              <a:t>Format Background</a:t>
            </a:r>
          </a:p>
          <a:p>
            <a:pPr marL="228600" indent="-228600">
              <a:buAutoNum type="arabicPeriod"/>
            </a:pPr>
            <a:r>
              <a:rPr lang="en-AU" sz="1000" b="0" dirty="0"/>
              <a:t>Select </a:t>
            </a:r>
            <a:r>
              <a:rPr lang="en-AU" sz="1000" b="1" dirty="0"/>
              <a:t>‘Picture or texture fill’</a:t>
            </a:r>
            <a:r>
              <a:rPr lang="en-AU" sz="1000" b="0" dirty="0"/>
              <a:t> </a:t>
            </a:r>
          </a:p>
          <a:p>
            <a:pPr marL="228600" indent="-228600">
              <a:buAutoNum type="arabicPeriod"/>
            </a:pPr>
            <a:r>
              <a:rPr lang="en-AU" sz="1000" b="0" dirty="0"/>
              <a:t>Select image from </a:t>
            </a:r>
            <a:r>
              <a:rPr lang="en-AU" sz="1000" b="1" dirty="0"/>
              <a:t>‘File’ </a:t>
            </a:r>
            <a:endParaRPr lang="en-AU" sz="1000" b="0" dirty="0"/>
          </a:p>
          <a:p>
            <a:endParaRPr lang="en-AU" sz="1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7C0743-465F-424A-A2CF-EEC2AFF89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40056" y="2313432"/>
            <a:ext cx="1004855" cy="19877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0400704-81BC-4217-9833-603A580E52E6}"/>
              </a:ext>
            </a:extLst>
          </p:cNvPr>
          <p:cNvSpPr/>
          <p:nvPr userDrawn="1"/>
        </p:nvSpPr>
        <p:spPr>
          <a:xfrm>
            <a:off x="12438126" y="1782254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1E9E76-12DE-4258-A71E-E5B156CA7F96}"/>
              </a:ext>
            </a:extLst>
          </p:cNvPr>
          <p:cNvSpPr/>
          <p:nvPr userDrawn="1"/>
        </p:nvSpPr>
        <p:spPr>
          <a:xfrm>
            <a:off x="12438126" y="2551874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137ADD9-21CD-4AAB-83F7-31D64C77D516}"/>
              </a:ext>
            </a:extLst>
          </p:cNvPr>
          <p:cNvSpPr/>
          <p:nvPr userDrawn="1"/>
        </p:nvSpPr>
        <p:spPr>
          <a:xfrm>
            <a:off x="12438126" y="3240213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6B57E6-A089-431C-A3C5-6057A7FDEF9E}"/>
              </a:ext>
            </a:extLst>
          </p:cNvPr>
          <p:cNvSpPr/>
          <p:nvPr userDrawn="1"/>
        </p:nvSpPr>
        <p:spPr>
          <a:xfrm>
            <a:off x="15803880" y="1729740"/>
            <a:ext cx="342900" cy="350520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AD8743-5DEC-40FD-A59D-E44EF629740B}"/>
              </a:ext>
            </a:extLst>
          </p:cNvPr>
          <p:cNvSpPr/>
          <p:nvPr userDrawn="1"/>
        </p:nvSpPr>
        <p:spPr>
          <a:xfrm>
            <a:off x="12695233" y="2945526"/>
            <a:ext cx="904085" cy="83391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86F719-BD33-40F3-B3C8-73E87AD29E97}"/>
              </a:ext>
            </a:extLst>
          </p:cNvPr>
          <p:cNvSpPr/>
          <p:nvPr userDrawn="1"/>
        </p:nvSpPr>
        <p:spPr>
          <a:xfrm>
            <a:off x="12730162" y="3308079"/>
            <a:ext cx="240506" cy="109015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461A7A57-D45B-4EA5-99BF-913D185153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120892" y="5167128"/>
            <a:ext cx="287739" cy="3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344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_Slide_01-Image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>
            <a:extLst>
              <a:ext uri="{FF2B5EF4-FFF2-40B4-BE49-F238E27FC236}">
                <a16:creationId xmlns:a16="http://schemas.microsoft.com/office/drawing/2014/main" id="{0B9A97DA-337A-48E0-90F2-0A9E7C471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10460" y="546099"/>
            <a:ext cx="5761935" cy="5775188"/>
          </a:xfrm>
          <a:solidFill>
            <a:srgbClr val="8EBADD">
              <a:alpha val="75000"/>
            </a:srgbClr>
          </a:solidFill>
        </p:spPr>
        <p:txBody>
          <a:bodyPr lIns="684000" tIns="900000" rIns="540000" bIns="0" anchor="ctr">
            <a:noAutofit/>
          </a:bodyPr>
          <a:lstStyle>
            <a:lvl1pPr>
              <a:lnSpc>
                <a:spcPct val="75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AU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3946AE4-EC0A-4617-B07E-CDCF1B0D8B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31588" y="5185361"/>
            <a:ext cx="2317849" cy="2870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>
                <a:latin typeface="+mj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www.eptec.com.au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6B586A-4E39-47AE-99F6-81B7773B6F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63856" y="1541065"/>
            <a:ext cx="4095105" cy="617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C792FD-E143-4316-8D39-4286F3864446}"/>
              </a:ext>
            </a:extLst>
          </p:cNvPr>
          <p:cNvSpPr txBox="1"/>
          <p:nvPr userDrawn="1"/>
        </p:nvSpPr>
        <p:spPr>
          <a:xfrm>
            <a:off x="13667361" y="2313432"/>
            <a:ext cx="28554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b="1" dirty="0"/>
              <a:t>To change background image:</a:t>
            </a:r>
          </a:p>
          <a:p>
            <a:pPr marL="228600" indent="-228600">
              <a:buAutoNum type="arabicPeriod"/>
            </a:pPr>
            <a:r>
              <a:rPr lang="en-AU" sz="1000" b="0" dirty="0"/>
              <a:t>Go to </a:t>
            </a:r>
            <a:r>
              <a:rPr lang="en-AU" sz="1000" b="1" dirty="0"/>
              <a:t>DESIGN </a:t>
            </a:r>
            <a:r>
              <a:rPr lang="en-AU" sz="1000" b="0" dirty="0"/>
              <a:t>tab &gt; </a:t>
            </a:r>
            <a:r>
              <a:rPr lang="en-AU" sz="1000" b="1" dirty="0"/>
              <a:t>Format Background</a:t>
            </a:r>
          </a:p>
          <a:p>
            <a:pPr marL="228600" indent="-228600">
              <a:buAutoNum type="arabicPeriod"/>
            </a:pPr>
            <a:r>
              <a:rPr lang="en-AU" sz="1000" b="0" dirty="0"/>
              <a:t>Select </a:t>
            </a:r>
            <a:r>
              <a:rPr lang="en-AU" sz="1000" b="1" dirty="0"/>
              <a:t>‘Picture or texture fill’</a:t>
            </a:r>
            <a:r>
              <a:rPr lang="en-AU" sz="1000" b="0" dirty="0"/>
              <a:t> </a:t>
            </a:r>
          </a:p>
          <a:p>
            <a:pPr marL="228600" indent="-228600">
              <a:buAutoNum type="arabicPeriod"/>
            </a:pPr>
            <a:r>
              <a:rPr lang="en-AU" sz="1000" b="0" dirty="0"/>
              <a:t>Select image from </a:t>
            </a:r>
            <a:r>
              <a:rPr lang="en-AU" sz="1000" b="1" dirty="0"/>
              <a:t>‘File’ </a:t>
            </a:r>
            <a:endParaRPr lang="en-AU" sz="1000" b="0" dirty="0"/>
          </a:p>
          <a:p>
            <a:endParaRPr lang="en-AU" sz="1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8E94A8-2429-4F31-8418-6C8EAB314E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40056" y="2313432"/>
            <a:ext cx="1004855" cy="19877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142E02E-FBAE-4214-A2E1-689DCBBCEFC0}"/>
              </a:ext>
            </a:extLst>
          </p:cNvPr>
          <p:cNvSpPr/>
          <p:nvPr userDrawn="1"/>
        </p:nvSpPr>
        <p:spPr>
          <a:xfrm>
            <a:off x="12438126" y="1782254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3A6D40D-3FEE-444F-9095-455E4DCDEDE8}"/>
              </a:ext>
            </a:extLst>
          </p:cNvPr>
          <p:cNvSpPr/>
          <p:nvPr userDrawn="1"/>
        </p:nvSpPr>
        <p:spPr>
          <a:xfrm>
            <a:off x="12438126" y="2551874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F330873-A92E-4904-809A-1566F70746CB}"/>
              </a:ext>
            </a:extLst>
          </p:cNvPr>
          <p:cNvSpPr/>
          <p:nvPr userDrawn="1"/>
        </p:nvSpPr>
        <p:spPr>
          <a:xfrm>
            <a:off x="12438126" y="3240213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3A38D6-4690-47A7-933D-20FE15473B0A}"/>
              </a:ext>
            </a:extLst>
          </p:cNvPr>
          <p:cNvSpPr/>
          <p:nvPr userDrawn="1"/>
        </p:nvSpPr>
        <p:spPr>
          <a:xfrm>
            <a:off x="15803880" y="1729740"/>
            <a:ext cx="342900" cy="350520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A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9E2DE3-B9EB-444D-962B-A76AAC5EDDFD}"/>
              </a:ext>
            </a:extLst>
          </p:cNvPr>
          <p:cNvSpPr/>
          <p:nvPr userDrawn="1"/>
        </p:nvSpPr>
        <p:spPr>
          <a:xfrm>
            <a:off x="12695233" y="2945526"/>
            <a:ext cx="904085" cy="83391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0C8A38-E128-4FC0-8BA8-2A74460514DD}"/>
              </a:ext>
            </a:extLst>
          </p:cNvPr>
          <p:cNvSpPr/>
          <p:nvPr userDrawn="1"/>
        </p:nvSpPr>
        <p:spPr>
          <a:xfrm>
            <a:off x="12730162" y="3308079"/>
            <a:ext cx="240506" cy="109015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AC9DF3BA-6766-4BB7-A394-CEAAB0F3BE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120892" y="5167128"/>
            <a:ext cx="287739" cy="3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88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F94B5-9660-4B53-BCA9-2AA2E89DB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BF8BD-21FB-4C89-B772-498ECC055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66FD78-45E1-46D1-B5DC-A67D62ECCA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4E2491-04BC-42CF-9A35-46C384BFD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AFF4F9-1DE1-4E8F-AF4D-B4F6F652CA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72980F-39E6-4F24-9CB6-19F5D04426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ptos" panose="020B0004020202020204" pitchFamily="34" charset="0"/>
              </a:defRPr>
            </a:lvl1pPr>
          </a:lstStyle>
          <a:p>
            <a:fld id="{C6C4355C-CF95-4014-85AB-357131850D9B}" type="datetimeFigureOut">
              <a:rPr lang="en-AU" smtClean="0"/>
              <a:pPr/>
              <a:t>24/03/2025</a:t>
            </a:fld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F2FC38-C7FD-4D0A-8F01-A4850279F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ptos" panose="020B00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E60665-08A1-4D4E-AABA-F48775754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B4BE-BC4D-4ACB-B099-454985C1B8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4003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5E426-72B9-4209-A2C8-2675FCF01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535580-D694-48E6-AF3A-6ACDC3F4B5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ptos" panose="020B0004020202020204" pitchFamily="34" charset="0"/>
              </a:defRPr>
            </a:lvl1pPr>
          </a:lstStyle>
          <a:p>
            <a:fld id="{C6C4355C-CF95-4014-85AB-357131850D9B}" type="datetimeFigureOut">
              <a:rPr lang="en-AU" smtClean="0"/>
              <a:pPr/>
              <a:t>24/03/2025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8107A1-0A9C-484D-B2C9-3E3AC4895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ptos" panose="020B00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5035D5-4F19-4792-8FEF-9A332092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B4BE-BC4D-4ACB-B099-454985C1B8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1886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D1C57A-6288-4409-A008-2E360D1AA9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C6C4355C-CF95-4014-85AB-357131850D9B}" type="datetimeFigureOut">
              <a:rPr lang="en-AU" smtClean="0"/>
              <a:pPr/>
              <a:t>24/03/2025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23F18C-FA56-4DC2-AB55-B17F50F15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BD248-9AD1-4D2C-BA35-74315CADF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B4BE-BC4D-4ACB-B099-454985C1B8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60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21240-F287-4C9F-851A-565FE90B1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92038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E73EA-D309-4ECC-8270-E64870705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0"/>
            <a:ext cx="6172200" cy="573753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1FB19-124F-46A7-82B6-6D8EFFC66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87259"/>
            <a:ext cx="3932237" cy="454612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308DF-8679-4445-991A-49BE7494DA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ptos" panose="020B0004020202020204" pitchFamily="34" charset="0"/>
              </a:defRPr>
            </a:lvl1pPr>
          </a:lstStyle>
          <a:p>
            <a:fld id="{C6C4355C-CF95-4014-85AB-357131850D9B}" type="datetimeFigureOut">
              <a:rPr lang="en-AU" smtClean="0"/>
              <a:pPr/>
              <a:t>24/03/2025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64E24A-CE92-4131-A213-4693FB5F5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ptos" panose="020B00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FA3536-C0D6-4430-AF85-E77A7926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B4BE-BC4D-4ACB-B099-454985C1B8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7556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7ED32-DE55-4BAF-86A9-3E7C2361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7A51D3-FC4C-4802-BB13-561BF14A1C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4A808E-D342-4978-A666-C881507F79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3204-8E3A-42A1-A5FD-613C583BF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C6C4355C-CF95-4014-85AB-357131850D9B}" type="datetimeFigureOut">
              <a:rPr lang="en-AU" smtClean="0"/>
              <a:pPr/>
              <a:t>24/03/2025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2E052A-3DCD-4765-A188-5B38A85BC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D1F022-8A70-4DC7-8882-BEB334A71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B4BE-BC4D-4ACB-B099-454985C1B8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5234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20" Type="http://schemas.openxmlformats.org/officeDocument/2006/relationships/image" Target="../media/image6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6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6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45B819-5AE4-4389-B43F-7FBA5550D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5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4A9A5-8088-44C8-9CB9-C7249FB5F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30060"/>
            <a:ext cx="10515600" cy="5226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50568-EECD-4F86-B33C-9DF4458DA0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7C21B4BE-BC4D-4ACB-B099-454985C1B8E9}" type="slidenum">
              <a:rPr lang="en-AU" smtClean="0"/>
              <a:pPr/>
              <a:t>‹#›</a:t>
            </a:fld>
            <a:endParaRPr lang="en-AU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BC1564-B74C-55C3-30DB-93FA8778DDCB}"/>
              </a:ext>
            </a:extLst>
          </p:cNvPr>
          <p:cNvGrpSpPr/>
          <p:nvPr userDrawn="1"/>
        </p:nvGrpSpPr>
        <p:grpSpPr>
          <a:xfrm>
            <a:off x="333555" y="6156452"/>
            <a:ext cx="1728158" cy="601026"/>
            <a:chOff x="6383383" y="105832"/>
            <a:chExt cx="4304636" cy="1497084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D322C0B5-4395-21D3-24D0-83AD7696D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7465401" y="105832"/>
              <a:ext cx="3222618" cy="1497084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6812553-CABD-0CF9-C068-64C1ECFBB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383383" y="391936"/>
              <a:ext cx="1006327" cy="1131453"/>
            </a:xfrm>
            <a:prstGeom prst="rect">
              <a:avLst/>
            </a:prstGeom>
          </p:spPr>
        </p:pic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F472685B-AAE9-4426-B5E1-64A6D73DC121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457317" y="6320347"/>
            <a:ext cx="401128" cy="40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0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37" r:id="rId12"/>
    <p:sldLayoutId id="214748383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273877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1B75BC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1pPr>
      <a:lvl2pPr marL="361950" indent="-1809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2pPr>
      <a:lvl3pPr marL="630238" indent="-1809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B75BC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3pPr>
      <a:lvl4pPr marL="896938" indent="-1809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4pPr>
      <a:lvl5pPr marL="1165225" indent="-1825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58595B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3F4161-DB3A-4719-8F5E-2EABF790F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85232-F656-4F6D-BF9C-40AE80F1D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6433"/>
            <a:ext cx="10515600" cy="513446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dirty="0"/>
              <a:t>Level 1</a:t>
            </a:r>
          </a:p>
          <a:p>
            <a:pPr lvl="1"/>
            <a:r>
              <a:rPr lang="en-AU" dirty="0"/>
              <a:t>Level 2</a:t>
            </a:r>
          </a:p>
          <a:p>
            <a:pPr marL="266700" marR="0" lvl="2" indent="-2667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en-AU" dirty="0"/>
              <a:t>Level 3</a:t>
            </a:r>
          </a:p>
          <a:p>
            <a:pPr marL="576262" marR="0" lvl="3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–"/>
              <a:tabLst/>
            </a:pPr>
            <a:r>
              <a:rPr lang="en-AU" dirty="0"/>
              <a:t>Level 4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AU" dirty="0"/>
              <a:t>Level 5</a:t>
            </a:r>
          </a:p>
          <a:p>
            <a:pPr marL="0" lvl="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AU" dirty="0"/>
              <a:t>Level 6</a:t>
            </a:r>
          </a:p>
          <a:p>
            <a:pPr marL="285750" lvl="6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AU" dirty="0"/>
              <a:t>Level 7</a:t>
            </a:r>
          </a:p>
          <a:p>
            <a:pPr marL="552450" lvl="7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</a:pPr>
            <a:r>
              <a:rPr lang="en-AU" dirty="0"/>
              <a:t>Level 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DBE6D2-7A81-44A6-8340-B05B739D7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0430" y="6514070"/>
            <a:ext cx="370690" cy="170334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90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0B0D0E9-8C27-4FF3-971D-E28555574AF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7899" y="6423235"/>
            <a:ext cx="298240" cy="29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0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666" r:id="rId2"/>
    <p:sldLayoutId id="2147483720" r:id="rId3"/>
    <p:sldLayoutId id="2147483667" r:id="rId4"/>
    <p:sldLayoutId id="2147483668" r:id="rId5"/>
    <p:sldLayoutId id="2147483670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AU" sz="2800" b="1" kern="1200" dirty="0">
          <a:solidFill>
            <a:srgbClr val="273877"/>
          </a:solidFill>
          <a:latin typeface="Aptos" panose="020B000402020202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Tx/>
        <a:buNone/>
        <a:defRPr lang="en-AU" sz="2100" kern="1200" spc="-50" baseline="0" dirty="0" smtClean="0">
          <a:solidFill>
            <a:srgbClr val="1B75BC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lang="en-AU" sz="1800" b="0" kern="1200" dirty="0" smtClean="0">
          <a:solidFill>
            <a:srgbClr val="1B75BC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Clr>
          <a:srgbClr val="273877"/>
        </a:buClr>
        <a:buFontTx/>
        <a:buNone/>
        <a:defRPr lang="en-AU" sz="1800" b="0" kern="1200" dirty="0">
          <a:solidFill>
            <a:schemeClr val="tx1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3pPr>
      <a:lvl4pPr marL="290512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lang="en-AU" sz="1800" kern="1200" dirty="0">
          <a:solidFill>
            <a:srgbClr val="58595B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lang="en-AU" sz="1900" kern="1200" dirty="0" smtClean="0">
          <a:solidFill>
            <a:srgbClr val="1B75BC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lang="en-AU" sz="1800" kern="1200" dirty="0" smtClean="0">
          <a:solidFill>
            <a:schemeClr val="tx1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6pPr>
      <a:lvl7pPr marL="0" indent="0" algn="l" defTabSz="914400" rtl="0" eaLnBrk="1" latinLnBrk="0" hangingPunct="1">
        <a:lnSpc>
          <a:spcPct val="90000"/>
        </a:lnSpc>
        <a:spcBef>
          <a:spcPts val="500"/>
        </a:spcBef>
        <a:buClr>
          <a:srgbClr val="273877"/>
        </a:buClr>
        <a:buFont typeface="Wingdings" panose="05000000000000000000" pitchFamily="2" charset="2"/>
        <a:buNone/>
        <a:defRPr lang="en-AU" sz="1800" b="0" kern="1200" dirty="0">
          <a:solidFill>
            <a:srgbClr val="58595B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7pPr>
      <a:lvl8pPr marL="2667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lang="en-AU" sz="1800" kern="1200" dirty="0" smtClean="0">
          <a:solidFill>
            <a:schemeClr val="tx1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i="1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232" userDrawn="1">
          <p15:clr>
            <a:srgbClr val="F26B43"/>
          </p15:clr>
        </p15:guide>
        <p15:guide id="4" orient="horz" pos="4092" userDrawn="1">
          <p15:clr>
            <a:srgbClr val="F26B43"/>
          </p15:clr>
        </p15:guide>
        <p15:guide id="5" pos="144" userDrawn="1">
          <p15:clr>
            <a:srgbClr val="F26B43"/>
          </p15:clr>
        </p15:guide>
        <p15:guide id="6" pos="753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3F4161-DB3A-4719-8F5E-2EABF790F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85232-F656-4F6D-BF9C-40AE80F1D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6433"/>
            <a:ext cx="10515600" cy="513446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dirty="0"/>
              <a:t>Level 1</a:t>
            </a:r>
          </a:p>
          <a:p>
            <a:pPr lvl="1"/>
            <a:r>
              <a:rPr lang="en-AU" dirty="0"/>
              <a:t>Level 2</a:t>
            </a:r>
          </a:p>
          <a:p>
            <a:pPr marL="266700" marR="0" lvl="2" indent="-2667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en-AU" dirty="0"/>
              <a:t>Level 3</a:t>
            </a:r>
          </a:p>
          <a:p>
            <a:pPr marL="576262" marR="0" lvl="3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–"/>
              <a:tabLst/>
            </a:pPr>
            <a:r>
              <a:rPr lang="en-AU" dirty="0"/>
              <a:t>Level 4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AU" dirty="0"/>
              <a:t>Level 5</a:t>
            </a:r>
          </a:p>
          <a:p>
            <a:pPr marL="0" lvl="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AU" dirty="0"/>
              <a:t>Level 6</a:t>
            </a:r>
          </a:p>
          <a:p>
            <a:pPr marL="285750" lvl="6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AU" dirty="0"/>
              <a:t>Level 7</a:t>
            </a:r>
          </a:p>
          <a:p>
            <a:pPr marL="552450" lvl="7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</a:pPr>
            <a:r>
              <a:rPr lang="en-AU" dirty="0"/>
              <a:t>Level 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DBE6D2-7A81-44A6-8340-B05B739D7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0430" y="6514070"/>
            <a:ext cx="370690" cy="170334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90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0B0D0E9-8C27-4FF3-971D-E28555574AF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7899" y="6423235"/>
            <a:ext cx="298240" cy="29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1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AU" sz="2800" b="1" kern="1200" dirty="0">
          <a:solidFill>
            <a:srgbClr val="273877"/>
          </a:solidFill>
          <a:latin typeface="Aptos" panose="020B000402020202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Tx/>
        <a:buNone/>
        <a:defRPr lang="en-AU" sz="2100" kern="1200" spc="-50" baseline="0" dirty="0" smtClean="0">
          <a:solidFill>
            <a:srgbClr val="1B75BC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lang="en-AU" sz="1800" b="0" kern="1200" dirty="0" smtClean="0">
          <a:solidFill>
            <a:srgbClr val="1B75BC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Clr>
          <a:srgbClr val="273877"/>
        </a:buClr>
        <a:buFontTx/>
        <a:buNone/>
        <a:defRPr lang="en-AU" sz="1800" b="0" kern="1200" dirty="0">
          <a:solidFill>
            <a:schemeClr val="tx1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3pPr>
      <a:lvl4pPr marL="290512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lang="en-AU" sz="1800" kern="1200" dirty="0">
          <a:solidFill>
            <a:srgbClr val="58595B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lang="en-AU" sz="1900" kern="1200" dirty="0" smtClean="0">
          <a:solidFill>
            <a:srgbClr val="1B75BC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lang="en-AU" sz="1800" kern="1200" dirty="0" smtClean="0">
          <a:solidFill>
            <a:schemeClr val="tx1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6pPr>
      <a:lvl7pPr marL="0" indent="0" algn="l" defTabSz="914400" rtl="0" eaLnBrk="1" latinLnBrk="0" hangingPunct="1">
        <a:lnSpc>
          <a:spcPct val="90000"/>
        </a:lnSpc>
        <a:spcBef>
          <a:spcPts val="500"/>
        </a:spcBef>
        <a:buClr>
          <a:srgbClr val="273877"/>
        </a:buClr>
        <a:buFont typeface="Wingdings" panose="05000000000000000000" pitchFamily="2" charset="2"/>
        <a:buNone/>
        <a:defRPr lang="en-AU" sz="1800" b="0" kern="1200" dirty="0">
          <a:solidFill>
            <a:srgbClr val="58595B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7pPr>
      <a:lvl8pPr marL="2667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lang="en-AU" sz="1800" kern="1200" dirty="0" smtClean="0">
          <a:solidFill>
            <a:schemeClr val="tx1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i="1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4092">
          <p15:clr>
            <a:srgbClr val="F26B43"/>
          </p15:clr>
        </p15:guide>
        <p15:guide id="5" pos="144">
          <p15:clr>
            <a:srgbClr val="F26B43"/>
          </p15:clr>
        </p15:guide>
        <p15:guide id="6" pos="753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3F4161-DB3A-4719-8F5E-2EABF790F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85232-F656-4F6D-BF9C-40AE80F1D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dirty="0"/>
              <a:t>Level 1</a:t>
            </a:r>
          </a:p>
          <a:p>
            <a:pPr lvl="1"/>
            <a:r>
              <a:rPr lang="en-AU" dirty="0"/>
              <a:t>Level 2</a:t>
            </a:r>
          </a:p>
          <a:p>
            <a:pPr marL="266700" marR="0" lvl="2" indent="-2667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en-AU" dirty="0"/>
              <a:t>Level 3</a:t>
            </a:r>
          </a:p>
          <a:p>
            <a:pPr marL="576262" marR="0" lvl="3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–"/>
              <a:tabLst/>
            </a:pPr>
            <a:r>
              <a:rPr lang="en-AU" dirty="0"/>
              <a:t>Level 4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AU" dirty="0"/>
              <a:t>Level 5</a:t>
            </a:r>
          </a:p>
          <a:p>
            <a:pPr marL="0" lvl="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AU" dirty="0"/>
              <a:t>Level 6</a:t>
            </a:r>
          </a:p>
          <a:p>
            <a:pPr marL="285750" lvl="6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AU" dirty="0"/>
              <a:t>Level 7</a:t>
            </a:r>
          </a:p>
          <a:p>
            <a:pPr marL="552450" lvl="7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</a:pPr>
            <a:r>
              <a:rPr lang="en-AU" dirty="0"/>
              <a:t>Level 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DBE6D2-7A81-44A6-8340-B05B739D7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0430" y="6514070"/>
            <a:ext cx="370690" cy="170334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90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767EE74-604E-EFC0-2426-A38C749ACC0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57899" y="6423235"/>
            <a:ext cx="298240" cy="29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6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15" r:id="rId2"/>
    <p:sldLayoutId id="2147483716" r:id="rId3"/>
    <p:sldLayoutId id="2147483717" r:id="rId4"/>
    <p:sldLayoutId id="2147483718" r:id="rId5"/>
    <p:sldLayoutId id="2147483772" r:id="rId6"/>
    <p:sldLayoutId id="2147483774" r:id="rId7"/>
    <p:sldLayoutId id="2147483777" r:id="rId8"/>
    <p:sldLayoutId id="2147483778" r:id="rId9"/>
    <p:sldLayoutId id="2147483782" r:id="rId10"/>
    <p:sldLayoutId id="2147483783" r:id="rId11"/>
    <p:sldLayoutId id="2147483784" r:id="rId12"/>
    <p:sldLayoutId id="214748378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AU" sz="4400" b="1" kern="1200" dirty="0">
          <a:solidFill>
            <a:srgbClr val="273877"/>
          </a:solidFill>
          <a:latin typeface="Aptos" panose="020B000402020202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lang="en-AU" sz="2100" kern="1200" spc="-50" baseline="0" dirty="0" smtClean="0">
          <a:solidFill>
            <a:srgbClr val="1B75BC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AU" sz="1800" b="0" kern="1200" dirty="0" smtClean="0">
          <a:solidFill>
            <a:srgbClr val="1B75BC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2pPr>
      <a:lvl3pPr marL="2857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kern="1200" dirty="0" smtClean="0">
          <a:solidFill>
            <a:schemeClr val="tx1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AU" sz="1800" kern="1200" dirty="0" smtClean="0">
          <a:solidFill>
            <a:srgbClr val="58595B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900" kern="1200" dirty="0" smtClean="0">
          <a:solidFill>
            <a:schemeClr val="tx1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kern="1200" dirty="0" smtClean="0">
          <a:solidFill>
            <a:schemeClr val="tx1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kern="1200" dirty="0" smtClean="0">
          <a:solidFill>
            <a:srgbClr val="58595B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kern="1200" dirty="0" smtClean="0">
          <a:solidFill>
            <a:schemeClr val="tx1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i="1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4092">
          <p15:clr>
            <a:srgbClr val="F26B43"/>
          </p15:clr>
        </p15:guide>
        <p15:guide id="5" pos="144">
          <p15:clr>
            <a:srgbClr val="F26B43"/>
          </p15:clr>
        </p15:guide>
        <p15:guide id="6" pos="753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3F4161-DB3A-4719-8F5E-2EABF790F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85232-F656-4F6D-BF9C-40AE80F1D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dirty="0"/>
              <a:t>Level 1</a:t>
            </a:r>
          </a:p>
          <a:p>
            <a:pPr lvl="1"/>
            <a:r>
              <a:rPr lang="en-AU" dirty="0"/>
              <a:t>Level 2</a:t>
            </a:r>
          </a:p>
          <a:p>
            <a:pPr marL="266700" marR="0" lvl="2" indent="-2667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en-AU" dirty="0"/>
              <a:t>Level 3</a:t>
            </a:r>
          </a:p>
          <a:p>
            <a:pPr marL="576262" marR="0" lvl="3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–"/>
              <a:tabLst/>
            </a:pPr>
            <a:r>
              <a:rPr lang="en-AU" dirty="0"/>
              <a:t>Level 4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AU" dirty="0"/>
              <a:t>Level 5</a:t>
            </a:r>
          </a:p>
          <a:p>
            <a:pPr marL="0" lvl="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AU" dirty="0"/>
              <a:t>Level 6</a:t>
            </a:r>
          </a:p>
          <a:p>
            <a:pPr marL="285750" lvl="6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AU" dirty="0"/>
              <a:t>Level 7</a:t>
            </a:r>
          </a:p>
          <a:p>
            <a:pPr marL="552450" lvl="7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</a:pPr>
            <a:r>
              <a:rPr lang="en-AU" dirty="0"/>
              <a:t>Level 8</a:t>
            </a:r>
          </a:p>
          <a:p>
            <a:pPr lvl="0"/>
            <a:endParaRPr lang="en-AU" dirty="0"/>
          </a:p>
        </p:txBody>
      </p:sp>
      <p:sp>
        <p:nvSpPr>
          <p:cNvPr id="14" name="Slide Number Placeholder 15">
            <a:extLst>
              <a:ext uri="{FF2B5EF4-FFF2-40B4-BE49-F238E27FC236}">
                <a16:creationId xmlns:a16="http://schemas.microsoft.com/office/drawing/2014/main" id="{48433DD3-96D0-42D1-80DF-6E0314654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1009" y="6514070"/>
            <a:ext cx="287739" cy="170334"/>
          </a:xfrm>
          <a:prstGeom prst="rect">
            <a:avLst/>
          </a:prstGeom>
        </p:spPr>
        <p:txBody>
          <a:bodyPr wrap="none" lIns="0" tIns="0" rIns="0" bIns="0"/>
          <a:lstStyle>
            <a:lvl1pPr algn="r">
              <a:defRPr sz="900"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8117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805" r:id="rId2"/>
    <p:sldLayoutId id="2147483766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AU" sz="3600" b="1" kern="1200" dirty="0">
          <a:solidFill>
            <a:srgbClr val="273877"/>
          </a:solidFill>
          <a:latin typeface="Aptos" panose="020B0004020202020204" pitchFamily="34" charset="0"/>
          <a:ea typeface="+mj-ea"/>
          <a:cs typeface="Calibri" panose="020F050202020403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lang="en-AU" sz="2100" kern="1200" spc="-50" baseline="0" dirty="0" smtClean="0">
          <a:solidFill>
            <a:srgbClr val="1B75BC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1pPr>
      <a:lvl2pPr marL="2857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b="0" kern="1200" dirty="0" smtClean="0">
          <a:solidFill>
            <a:schemeClr val="tx1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2pPr>
      <a:lvl3pPr marL="2857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273877"/>
        </a:buClr>
        <a:buFont typeface="Arial" panose="020B0604020202020204" pitchFamily="34" charset="0"/>
        <a:buChar char="•"/>
        <a:defRPr lang="en-AU" sz="1800" kern="1200" dirty="0" smtClean="0">
          <a:solidFill>
            <a:schemeClr val="tx1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kern="1200" dirty="0" smtClean="0">
          <a:solidFill>
            <a:schemeClr val="tx1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4pPr>
      <a:lvl5pPr marL="3429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900" kern="1200" dirty="0" smtClean="0">
          <a:solidFill>
            <a:schemeClr val="tx1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5pPr>
      <a:lvl6pPr marL="2857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kern="1200" dirty="0" smtClean="0">
          <a:solidFill>
            <a:schemeClr val="tx1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kern="1200" dirty="0" smtClean="0">
          <a:solidFill>
            <a:srgbClr val="58595B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kern="1200" dirty="0" smtClean="0">
          <a:solidFill>
            <a:schemeClr val="tx1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i="1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4092">
          <p15:clr>
            <a:srgbClr val="F26B43"/>
          </p15:clr>
        </p15:guide>
        <p15:guide id="5" pos="144">
          <p15:clr>
            <a:srgbClr val="F26B43"/>
          </p15:clr>
        </p15:guide>
        <p15:guide id="6" pos="75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3" Type="http://schemas.openxmlformats.org/officeDocument/2006/relationships/image" Target="../media/image15.png"/><Relationship Id="rId7" Type="http://schemas.openxmlformats.org/officeDocument/2006/relationships/image" Target="../media/image4.sv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9.svg"/><Relationship Id="rId5" Type="http://schemas.openxmlformats.org/officeDocument/2006/relationships/image" Target="../media/image2.sv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tiff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11" Type="http://schemas.openxmlformats.org/officeDocument/2006/relationships/image" Target="../media/image24.svg"/><Relationship Id="rId5" Type="http://schemas.openxmlformats.org/officeDocument/2006/relationships/image" Target="../media/image58.jpeg"/><Relationship Id="rId10" Type="http://schemas.openxmlformats.org/officeDocument/2006/relationships/image" Target="../media/image23.png"/><Relationship Id="rId4" Type="http://schemas.openxmlformats.org/officeDocument/2006/relationships/image" Target="../media/image57.jpeg"/><Relationship Id="rId9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1B46F5C-53A1-4B1B-C2DE-515AF3900CC2}"/>
              </a:ext>
            </a:extLst>
          </p:cNvPr>
          <p:cNvSpPr/>
          <p:nvPr/>
        </p:nvSpPr>
        <p:spPr>
          <a:xfrm>
            <a:off x="0" y="2242543"/>
            <a:ext cx="12192000" cy="1863256"/>
          </a:xfrm>
          <a:prstGeom prst="rect">
            <a:avLst/>
          </a:prstGeom>
          <a:solidFill>
            <a:srgbClr val="263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Aptos" panose="020B00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9762" y="2250693"/>
            <a:ext cx="11112137" cy="1537170"/>
          </a:xfrm>
        </p:spPr>
        <p:txBody>
          <a:bodyPr>
            <a:normAutofit/>
          </a:bodyPr>
          <a:lstStyle/>
          <a:p>
            <a:br>
              <a:rPr lang="en-AU" sz="1050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en-AU" sz="1050" dirty="0">
                <a:solidFill>
                  <a:schemeClr val="tx2">
                    <a:lumMod val="75000"/>
                  </a:schemeClr>
                </a:solidFill>
              </a:rPr>
            </a:br>
            <a:endParaRPr lang="en-AU"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336738" y="6109854"/>
            <a:ext cx="8735709" cy="748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1800" i="1" dirty="0">
                <a:solidFill>
                  <a:schemeClr val="tx2">
                    <a:lumMod val="75000"/>
                  </a:schemeClr>
                </a:solidFill>
                <a:latin typeface="Aptos" panose="020B0004020202020204" pitchFamily="34" charset="0"/>
              </a:rPr>
              <a:t>Defence and Infrastructure, Asset Remediation &amp; Corrosion Mitigation Solutions</a:t>
            </a:r>
            <a:endParaRPr lang="en-AU" sz="2000" i="1" dirty="0">
              <a:solidFill>
                <a:schemeClr val="tx2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39762" y="2307963"/>
            <a:ext cx="7937170" cy="1613320"/>
          </a:xfrm>
        </p:spPr>
        <p:txBody>
          <a:bodyPr>
            <a:normAutofit/>
          </a:bodyPr>
          <a:lstStyle/>
          <a:p>
            <a:pPr algn="l"/>
            <a:r>
              <a:rPr lang="en-AU" sz="4400" b="1" dirty="0">
                <a:solidFill>
                  <a:schemeClr val="bg1"/>
                </a:solidFill>
                <a:latin typeface="Aptos" panose="020B0004020202020204" pitchFamily="34" charset="0"/>
              </a:rPr>
              <a:t>Introduction to </a:t>
            </a:r>
          </a:p>
          <a:p>
            <a:pPr algn="l"/>
            <a:r>
              <a:rPr lang="en-AU" sz="4400" b="1" dirty="0">
                <a:solidFill>
                  <a:schemeClr val="bg1"/>
                </a:solidFill>
                <a:latin typeface="Aptos" panose="020B0004020202020204" pitchFamily="34" charset="0"/>
              </a:rPr>
              <a:t>Remote Monitoring</a:t>
            </a:r>
            <a:endParaRPr lang="en-AU" sz="4400" i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8547EC-C038-4D83-B222-29C9B8C60889}"/>
              </a:ext>
            </a:extLst>
          </p:cNvPr>
          <p:cNvSpPr txBox="1"/>
          <p:nvPr/>
        </p:nvSpPr>
        <p:spPr>
          <a:xfrm>
            <a:off x="5663953" y="149626"/>
            <a:ext cx="2102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>
              <a:solidFill>
                <a:schemeClr val="tx2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pic>
        <p:nvPicPr>
          <p:cNvPr id="1026" name="Picture 2" descr="APGA - Australian Pipelines &amp; Gas Association | 18th Pipeline ...">
            <a:extLst>
              <a:ext uri="{FF2B5EF4-FFF2-40B4-BE49-F238E27FC236}">
                <a16:creationId xmlns:a16="http://schemas.microsoft.com/office/drawing/2014/main" id="{CACF8AD4-D555-B849-D20B-BD1808126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" y="268392"/>
            <a:ext cx="1975988" cy="131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1D33C3F-4CFE-65D7-A28C-8C18CE32E091}"/>
              </a:ext>
            </a:extLst>
          </p:cNvPr>
          <p:cNvGrpSpPr/>
          <p:nvPr/>
        </p:nvGrpSpPr>
        <p:grpSpPr>
          <a:xfrm>
            <a:off x="7568426" y="268392"/>
            <a:ext cx="3787767" cy="1317325"/>
            <a:chOff x="6383383" y="105832"/>
            <a:chExt cx="4304636" cy="149708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465401" y="105832"/>
              <a:ext cx="3222618" cy="1497084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669CBA8-DCA1-445F-B44A-B2910D394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83383" y="391936"/>
              <a:ext cx="1006327" cy="1131453"/>
            </a:xfrm>
            <a:prstGeom prst="rect">
              <a:avLst/>
            </a:prstGeom>
          </p:spPr>
        </p:pic>
      </p:grpSp>
      <p:pic>
        <p:nvPicPr>
          <p:cNvPr id="10" name="Picture 9" descr="A picture containing person, person, barrel, engine&#10;&#10;Description automatically generated">
            <a:extLst>
              <a:ext uri="{FF2B5EF4-FFF2-40B4-BE49-F238E27FC236}">
                <a16:creationId xmlns:a16="http://schemas.microsoft.com/office/drawing/2014/main" id="{848E764A-BE46-F03F-93A7-B2C570442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7052" y="3243809"/>
            <a:ext cx="2941277" cy="2160000"/>
          </a:xfrm>
          <a:prstGeom prst="rect">
            <a:avLst/>
          </a:prstGeom>
          <a:ln w="635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B5B381FD-29FC-B8EE-ACF4-480C014F763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762" y="4973203"/>
            <a:ext cx="1221210" cy="30821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197BC41-07A1-2FA3-8885-CE8705B0D7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46529" y="4960236"/>
            <a:ext cx="1202929" cy="334147"/>
          </a:xfrm>
          <a:prstGeom prst="rect">
            <a:avLst/>
          </a:prstGeom>
        </p:spPr>
      </p:pic>
      <p:pic>
        <p:nvPicPr>
          <p:cNvPr id="1028" name="Picture 4" descr="Corrosion Electronics">
            <a:extLst>
              <a:ext uri="{FF2B5EF4-FFF2-40B4-BE49-F238E27FC236}">
                <a16:creationId xmlns:a16="http://schemas.microsoft.com/office/drawing/2014/main" id="{6FB513F6-A324-2557-3B47-991C628FB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446" y="4893808"/>
            <a:ext cx="1474743" cy="46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65DDEF5-EF31-55CC-E086-FC28D5DCFD90}"/>
              </a:ext>
            </a:extLst>
          </p:cNvPr>
          <p:cNvSpPr txBox="1"/>
          <p:nvPr/>
        </p:nvSpPr>
        <p:spPr>
          <a:xfrm>
            <a:off x="639762" y="3695887"/>
            <a:ext cx="78271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buNone/>
            </a:pPr>
            <a:r>
              <a:rPr lang="en-NZ" sz="1200" kern="12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Presented by Alan O’Connor - Principal Engineer CCE NZ</a:t>
            </a:r>
            <a:endParaRPr lang="en-NZ" sz="1200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571C28D-2502-3FD8-D105-231C7D5EC507}"/>
              </a:ext>
            </a:extLst>
          </p:cNvPr>
          <p:cNvGrpSpPr/>
          <p:nvPr/>
        </p:nvGrpSpPr>
        <p:grpSpPr>
          <a:xfrm>
            <a:off x="8806041" y="1515739"/>
            <a:ext cx="3042288" cy="440995"/>
            <a:chOff x="7592661" y="1405204"/>
            <a:chExt cx="3042288" cy="440995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A30D4C24-0368-17DB-1CA4-6E66F6684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650678" y="1405204"/>
              <a:ext cx="984271" cy="440995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56C9AA06-D19D-8B6B-BAB7-BAD85EC7F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621670" y="1405204"/>
              <a:ext cx="984271" cy="440995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AF4D795C-E9C8-9E2F-39D3-9A68023A8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592661" y="1405204"/>
              <a:ext cx="984271" cy="4409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7B25E-2354-C21E-708A-444104A3D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334E63A-E46A-F016-908B-4B99D66B1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Cathodic Protection Assets</a:t>
            </a:r>
            <a:endParaRPr lang="en-NZ" dirty="0"/>
          </a:p>
        </p:txBody>
      </p:sp>
      <p:pic>
        <p:nvPicPr>
          <p:cNvPr id="2" name="Picture 3" descr="A close up of a sign&#10;&#10;Description generated with high confidence">
            <a:extLst>
              <a:ext uri="{FF2B5EF4-FFF2-40B4-BE49-F238E27FC236}">
                <a16:creationId xmlns:a16="http://schemas.microsoft.com/office/drawing/2014/main" id="{7633759F-451E-1953-B5DC-7803F8314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040" y="1126121"/>
            <a:ext cx="8643919" cy="487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0588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9A109C32-CEFE-0D22-28F6-5DC6F5FC3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CP Remote Monitoring and Control System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42CF7-ABA3-48C8-A33E-8C618916FEF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5638" y="1462809"/>
            <a:ext cx="9401175" cy="576208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Remote monitoring automates measurement tasks and uses collected data to enhance system performance and understanding.</a:t>
            </a:r>
            <a:endParaRPr lang="en-AU" dirty="0"/>
          </a:p>
          <a:p>
            <a:pPr>
              <a:lnSpc>
                <a:spcPct val="100000"/>
              </a:lnSpc>
            </a:pPr>
            <a:r>
              <a:rPr lang="en-AU" b="1" dirty="0"/>
              <a:t>CP Strategy – </a:t>
            </a:r>
            <a:r>
              <a:rPr lang="en-US" dirty="0"/>
              <a:t>The strategy document ensures the CP team has a clear plan to operate and maintain the CP system</a:t>
            </a:r>
          </a:p>
          <a:p>
            <a:pPr>
              <a:lnSpc>
                <a:spcPct val="100000"/>
              </a:lnSpc>
            </a:pPr>
            <a:r>
              <a:rPr lang="en-AU" b="1" dirty="0"/>
              <a:t>Hardware</a:t>
            </a:r>
            <a:r>
              <a:rPr lang="en-AU" dirty="0"/>
              <a:t> – Retrofit / factory installed test unit that takes measurements, communicates to the cloud, and actions instructions</a:t>
            </a:r>
          </a:p>
          <a:p>
            <a:pPr>
              <a:lnSpc>
                <a:spcPct val="100000"/>
              </a:lnSpc>
            </a:pPr>
            <a:r>
              <a:rPr lang="en-AU" b="1" dirty="0"/>
              <a:t>Software</a:t>
            </a:r>
            <a:r>
              <a:rPr lang="en-AU" dirty="0"/>
              <a:t> – For communicating with the hardware, usually web based. In some cases this may only be used for fault finding set up etc</a:t>
            </a:r>
          </a:p>
          <a:p>
            <a:pPr>
              <a:lnSpc>
                <a:spcPct val="100000"/>
              </a:lnSpc>
            </a:pPr>
            <a:r>
              <a:rPr lang="en-AU" b="1" dirty="0"/>
              <a:t>Database</a:t>
            </a:r>
            <a:r>
              <a:rPr lang="en-AU" dirty="0"/>
              <a:t> – Repository of all measurements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4F671-B555-43C8-830D-E49156CFC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1175" y="3088458"/>
            <a:ext cx="321265" cy="928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870D5A-0C33-4840-B4E2-2C0188543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5601" y="4419049"/>
            <a:ext cx="1198091" cy="897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6C26-4607-46DA-80F7-6A1D71B3B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4918" y="4207548"/>
            <a:ext cx="1542473" cy="1008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E3432A-8805-4472-A5E1-F4084354D2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186" t="-7050" r="8532" b="7050"/>
          <a:stretch/>
        </p:blipFill>
        <p:spPr>
          <a:xfrm>
            <a:off x="2836984" y="5384772"/>
            <a:ext cx="6518032" cy="12354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D7D2B8-0CDA-9561-9B22-9C610CA00A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9939" y="1541539"/>
            <a:ext cx="1542473" cy="135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59530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ED21-2CAF-0CCE-3876-B16190FD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Remotely Monitored CP System</a:t>
            </a:r>
            <a:endParaRPr lang="en-N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7A4382-025B-8D38-9A31-39040DD8A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802" y="1275644"/>
            <a:ext cx="8614395" cy="558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11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84FC6-43CC-BB74-1775-3616936C6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 System Operation And Maintenance 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A75E2-BCDB-FDCF-1691-0EB8039B6D0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5638" y="1691409"/>
            <a:ext cx="10297391" cy="3693281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AS 2832.1 Section 10.3 – Correct operation of all CP system equipment must be checked including</a:t>
            </a:r>
          </a:p>
          <a:p>
            <a:pPr lvl="1"/>
            <a:r>
              <a:rPr lang="en-US" sz="2800" dirty="0">
                <a:highlight>
                  <a:srgbClr val="FFFFFF"/>
                </a:highlight>
              </a:rPr>
              <a:t>Isolation(s)</a:t>
            </a:r>
          </a:p>
          <a:p>
            <a:pPr lvl="1"/>
            <a:r>
              <a:rPr lang="en-US" sz="2800" dirty="0">
                <a:highlight>
                  <a:srgbClr val="FFFFFF"/>
                </a:highlight>
              </a:rPr>
              <a:t>Casings</a:t>
            </a:r>
          </a:p>
          <a:p>
            <a:pPr lvl="1"/>
            <a:r>
              <a:rPr lang="en-US" sz="2800" dirty="0">
                <a:highlight>
                  <a:srgbClr val="FFFFFF"/>
                </a:highlight>
              </a:rPr>
              <a:t>Continuity bonding (where accessible)</a:t>
            </a:r>
          </a:p>
          <a:p>
            <a:pPr lvl="1"/>
            <a:r>
              <a:rPr lang="en-US" sz="2800" dirty="0">
                <a:highlight>
                  <a:srgbClr val="FFFFFF"/>
                </a:highlight>
              </a:rPr>
              <a:t>TR Units, electrical equipment</a:t>
            </a:r>
          </a:p>
          <a:p>
            <a:pPr lvl="1"/>
            <a:r>
              <a:rPr lang="en-US" sz="2800" dirty="0">
                <a:highlight>
                  <a:srgbClr val="FFFFFF"/>
                </a:highlight>
              </a:rPr>
              <a:t>AC earthing</a:t>
            </a:r>
          </a:p>
          <a:p>
            <a:endParaRPr lang="en-NZ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5342ED-D93B-DC66-D8F5-9CACAE3BB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124" y="2512401"/>
            <a:ext cx="3337849" cy="27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86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E2F9F-4BB1-6D70-F17D-02FFA90A4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 Operation Manuals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B2000-638D-C116-5862-1DBBEBA4C9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5638" y="1475296"/>
            <a:ext cx="10515600" cy="52260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AS 2832.1 Section 9.6 Operation manuals shall include the following:</a:t>
            </a:r>
          </a:p>
          <a:p>
            <a:pPr lvl="3"/>
            <a:r>
              <a:rPr lang="en-US" sz="2000" dirty="0"/>
              <a:t>Detailed description of the system and its components</a:t>
            </a:r>
          </a:p>
          <a:p>
            <a:pPr lvl="3"/>
            <a:r>
              <a:rPr lang="en-US" sz="2000" dirty="0"/>
              <a:t>Detailed As Built drawings to show</a:t>
            </a:r>
          </a:p>
          <a:p>
            <a:pPr lvl="4"/>
            <a:r>
              <a:rPr lang="en-US" sz="2000" dirty="0"/>
              <a:t>TR units</a:t>
            </a:r>
          </a:p>
          <a:p>
            <a:pPr lvl="4"/>
            <a:r>
              <a:rPr lang="en-US" sz="2000" dirty="0"/>
              <a:t>Anode ground bed/support details</a:t>
            </a:r>
          </a:p>
          <a:p>
            <a:pPr lvl="4"/>
            <a:r>
              <a:rPr lang="en-US" sz="2000" dirty="0"/>
              <a:t>Test point arrangements</a:t>
            </a:r>
          </a:p>
          <a:p>
            <a:pPr lvl="4"/>
            <a:r>
              <a:rPr lang="en-US" sz="2000" dirty="0"/>
              <a:t>Details of insulating joints, casings, earthing and stray current devices</a:t>
            </a:r>
          </a:p>
          <a:p>
            <a:pPr lvl="3"/>
            <a:r>
              <a:rPr lang="en-US" sz="2000" dirty="0"/>
              <a:t>Locations of all items shall also be shown in drawings or GIS</a:t>
            </a:r>
          </a:p>
          <a:p>
            <a:pPr lvl="3"/>
            <a:r>
              <a:rPr lang="en-US" sz="2000" dirty="0"/>
              <a:t>TR Unit O&amp;M manuals (incl electrical supply line diagram)</a:t>
            </a:r>
          </a:p>
          <a:p>
            <a:pPr lvl="3"/>
            <a:r>
              <a:rPr lang="en-US" sz="2000" dirty="0"/>
              <a:t>System adjustment and control information</a:t>
            </a:r>
          </a:p>
          <a:p>
            <a:pPr lvl="3"/>
            <a:r>
              <a:rPr lang="en-US" sz="2000" dirty="0"/>
              <a:t>Alarm conditions and fault finding</a:t>
            </a:r>
          </a:p>
          <a:p>
            <a:pPr lvl="3"/>
            <a:r>
              <a:rPr lang="en-US" sz="2000" dirty="0"/>
              <a:t>Recommended routine inspection schedule and tests required</a:t>
            </a:r>
            <a:endParaRPr lang="en-NZ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E87C70-5640-8194-FCB6-C8D12B013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5751" y="1888146"/>
            <a:ext cx="3161450" cy="222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08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6FCC-05A0-7612-77E6-A53185C91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60" y="347482"/>
            <a:ext cx="10387547" cy="586121"/>
          </a:xfrm>
        </p:spPr>
        <p:txBody>
          <a:bodyPr/>
          <a:lstStyle/>
          <a:p>
            <a:r>
              <a:rPr lang="en-US" dirty="0"/>
              <a:t>Cost Comparison </a:t>
            </a:r>
            <a:endParaRPr lang="en-N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CB477E-3655-1E98-3BDB-355734B20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667" y="933603"/>
            <a:ext cx="9086461" cy="592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31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97C208A-A73B-2728-BF08-F0F69145660C}"/>
              </a:ext>
            </a:extLst>
          </p:cNvPr>
          <p:cNvGrpSpPr/>
          <p:nvPr/>
        </p:nvGrpSpPr>
        <p:grpSpPr>
          <a:xfrm>
            <a:off x="1630584" y="1398143"/>
            <a:ext cx="2778417" cy="548640"/>
            <a:chOff x="1616500" y="1902498"/>
            <a:chExt cx="2778417" cy="548640"/>
          </a:xfrm>
        </p:grpSpPr>
        <p:sp>
          <p:nvSpPr>
            <p:cNvPr id="9" name="Right Arrow 120">
              <a:extLst>
                <a:ext uri="{FF2B5EF4-FFF2-40B4-BE49-F238E27FC236}">
                  <a16:creationId xmlns:a16="http://schemas.microsoft.com/office/drawing/2014/main" id="{9D5BFD69-8EB8-0652-9264-27735C439AD3}"/>
                </a:ext>
              </a:extLst>
            </p:cNvPr>
            <p:cNvSpPr/>
            <p:nvPr/>
          </p:nvSpPr>
          <p:spPr>
            <a:xfrm>
              <a:off x="1736306" y="1919968"/>
              <a:ext cx="2658611" cy="513701"/>
            </a:xfrm>
            <a:prstGeom prst="rightArrow">
              <a:avLst>
                <a:gd name="adj1" fmla="val 50000"/>
                <a:gd name="adj2" fmla="val 33341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lIns="18288" tIns="18288" rIns="18288" bIns="18288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91CE907-DED3-8FEA-5013-E8B39BDE3B36}"/>
                </a:ext>
              </a:extLst>
            </p:cNvPr>
            <p:cNvSpPr/>
            <p:nvPr/>
          </p:nvSpPr>
          <p:spPr>
            <a:xfrm>
              <a:off x="1616500" y="1902498"/>
              <a:ext cx="548640" cy="54864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190500" marR="0" lvl="0" indent="-1905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BDE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xo 2" pitchFamily="2" charset="77"/>
                  <a:ea typeface="+mn-ea"/>
                  <a:cs typeface="Arial" panose="020B0604020202020204" pitchFamily="34" charset="0"/>
                </a:rPr>
                <a:t>1990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02FEE3-4064-559C-B20B-B6AD2FE8A00D}"/>
              </a:ext>
            </a:extLst>
          </p:cNvPr>
          <p:cNvGrpSpPr/>
          <p:nvPr/>
        </p:nvGrpSpPr>
        <p:grpSpPr>
          <a:xfrm>
            <a:off x="4462034" y="1398143"/>
            <a:ext cx="2954015" cy="548640"/>
            <a:chOff x="4447950" y="1923439"/>
            <a:chExt cx="2954015" cy="548640"/>
          </a:xfrm>
        </p:grpSpPr>
        <p:sp>
          <p:nvSpPr>
            <p:cNvPr id="8" name="Right Arrow 70">
              <a:extLst>
                <a:ext uri="{FF2B5EF4-FFF2-40B4-BE49-F238E27FC236}">
                  <a16:creationId xmlns:a16="http://schemas.microsoft.com/office/drawing/2014/main" id="{9C0E64E2-343F-0048-D43F-2C096BBA2B9A}"/>
                </a:ext>
              </a:extLst>
            </p:cNvPr>
            <p:cNvSpPr/>
            <p:nvPr/>
          </p:nvSpPr>
          <p:spPr>
            <a:xfrm>
              <a:off x="4514722" y="1942809"/>
              <a:ext cx="2887243" cy="509900"/>
            </a:xfrm>
            <a:prstGeom prst="rightArrow">
              <a:avLst>
                <a:gd name="adj1" fmla="val 50000"/>
                <a:gd name="adj2" fmla="val 33341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18288" tIns="18288" rIns="18288" bIns="18288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4EB4D5D-AC1A-B229-2D42-239E7A23FD7D}"/>
                </a:ext>
              </a:extLst>
            </p:cNvPr>
            <p:cNvSpPr/>
            <p:nvPr/>
          </p:nvSpPr>
          <p:spPr>
            <a:xfrm>
              <a:off x="4447950" y="1923439"/>
              <a:ext cx="548640" cy="54864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190500" marR="0" lvl="0" indent="-1905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BDE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xo 2" pitchFamily="2" charset="77"/>
                  <a:ea typeface="+mn-ea"/>
                  <a:cs typeface="Arial" panose="020B0604020202020204" pitchFamily="34" charset="0"/>
                </a:rPr>
                <a:t>2007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6E58239-176D-9667-2FBD-F2B22112F741}"/>
              </a:ext>
            </a:extLst>
          </p:cNvPr>
          <p:cNvGrpSpPr/>
          <p:nvPr/>
        </p:nvGrpSpPr>
        <p:grpSpPr>
          <a:xfrm>
            <a:off x="7469083" y="1398143"/>
            <a:ext cx="2754489" cy="548640"/>
            <a:chOff x="7454999" y="1932878"/>
            <a:chExt cx="2754489" cy="548640"/>
          </a:xfrm>
        </p:grpSpPr>
        <p:sp>
          <p:nvSpPr>
            <p:cNvPr id="7" name="Right Arrow 120">
              <a:extLst>
                <a:ext uri="{FF2B5EF4-FFF2-40B4-BE49-F238E27FC236}">
                  <a16:creationId xmlns:a16="http://schemas.microsoft.com/office/drawing/2014/main" id="{7F6DCDBB-C41B-5632-502F-EBAA9113286A}"/>
                </a:ext>
              </a:extLst>
            </p:cNvPr>
            <p:cNvSpPr/>
            <p:nvPr/>
          </p:nvSpPr>
          <p:spPr>
            <a:xfrm>
              <a:off x="7543800" y="1963367"/>
              <a:ext cx="2665688" cy="487663"/>
            </a:xfrm>
            <a:prstGeom prst="rightArrow">
              <a:avLst>
                <a:gd name="adj1" fmla="val 50000"/>
                <a:gd name="adj2" fmla="val 33341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B0F0"/>
              </a:solidFill>
            </a:ln>
          </p:spPr>
          <p:txBody>
            <a:bodyPr wrap="square" lIns="18288" tIns="18288" rIns="18288" bIns="18288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31BB772-227D-8EEA-A9EA-A64BA11F6742}"/>
                </a:ext>
              </a:extLst>
            </p:cNvPr>
            <p:cNvSpPr/>
            <p:nvPr/>
          </p:nvSpPr>
          <p:spPr>
            <a:xfrm>
              <a:off x="7454999" y="1932878"/>
              <a:ext cx="548640" cy="54864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190500" marR="0" lvl="0" indent="-1905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BDE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xo 2" pitchFamily="2" charset="77"/>
                  <a:ea typeface="+mn-ea"/>
                  <a:cs typeface="Arial" panose="020B0604020202020204" pitchFamily="34" charset="0"/>
                </a:rPr>
                <a:t>2018</a:t>
              </a:r>
            </a:p>
          </p:txBody>
        </p:sp>
      </p:grp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B375A8C-7F19-2ED0-1138-012550AF95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566241"/>
              </p:ext>
            </p:extLst>
          </p:nvPr>
        </p:nvGraphicFramePr>
        <p:xfrm>
          <a:off x="1299345" y="2110819"/>
          <a:ext cx="2208069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8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Exo 2" pitchFamily="2" charset="77"/>
                          <a:ea typeface="+mn-ea"/>
                          <a:cs typeface="Arial" pitchFamily="34" charset="0"/>
                        </a:rPr>
                        <a:t>1</a:t>
                      </a:r>
                      <a:r>
                        <a:rPr lang="en-US" sz="1600" b="0" i="0" kern="1200" baseline="30000" dirty="0">
                          <a:solidFill>
                            <a:schemeClr val="tx1"/>
                          </a:solidFill>
                          <a:latin typeface="Exo 2" pitchFamily="2" charset="77"/>
                          <a:ea typeface="+mn-ea"/>
                          <a:cs typeface="Arial" pitchFamily="34" charset="0"/>
                        </a:rPr>
                        <a:t>st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Exo 2" pitchFamily="2" charset="77"/>
                          <a:ea typeface="+mn-ea"/>
                          <a:cs typeface="Arial" pitchFamily="34" charset="0"/>
                        </a:rPr>
                        <a:t> &amp; 2</a:t>
                      </a:r>
                      <a:r>
                        <a:rPr lang="en-US" sz="1600" b="0" i="0" kern="1200" baseline="30000" dirty="0">
                          <a:solidFill>
                            <a:schemeClr val="tx1"/>
                          </a:solidFill>
                          <a:latin typeface="Exo 2" pitchFamily="2" charset="77"/>
                          <a:ea typeface="+mn-ea"/>
                          <a:cs typeface="Arial" pitchFamily="34" charset="0"/>
                        </a:rPr>
                        <a:t>nd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Exo 2" pitchFamily="2" charset="77"/>
                          <a:ea typeface="+mn-ea"/>
                          <a:cs typeface="Arial" pitchFamily="34" charset="0"/>
                        </a:rPr>
                        <a:t> Generation</a:t>
                      </a:r>
                    </a:p>
                  </a:txBody>
                  <a:tcPr marL="56777" marR="5677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433076C-6A36-B070-8660-16F7B4F3A58B}"/>
              </a:ext>
            </a:extLst>
          </p:cNvPr>
          <p:cNvSpPr txBox="1"/>
          <p:nvPr/>
        </p:nvSpPr>
        <p:spPr>
          <a:xfrm>
            <a:off x="1192143" y="2674234"/>
            <a:ext cx="28667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High power private radio networks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Local hosted server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Garage Industry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9F3390A8-DC32-F61C-F9B7-1F15E62C5D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8836"/>
              </p:ext>
            </p:extLst>
          </p:nvPr>
        </p:nvGraphicFramePr>
        <p:xfrm>
          <a:off x="4284497" y="2119959"/>
          <a:ext cx="2076553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6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Exo 2" pitchFamily="2" charset="77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lang="en-US" sz="1600" b="0" i="0" kern="1200" baseline="30000" dirty="0">
                          <a:solidFill>
                            <a:schemeClr val="tx1"/>
                          </a:solidFill>
                          <a:latin typeface="Exo 2" pitchFamily="2" charset="77"/>
                          <a:ea typeface="+mn-ea"/>
                          <a:cs typeface="Arial" pitchFamily="34" charset="0"/>
                        </a:rPr>
                        <a:t>rd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Exo 2" pitchFamily="2" charset="77"/>
                          <a:ea typeface="+mn-ea"/>
                          <a:cs typeface="Arial" pitchFamily="34" charset="0"/>
                        </a:rPr>
                        <a:t> Generation</a:t>
                      </a:r>
                    </a:p>
                  </a:txBody>
                  <a:tcPr marL="56777" marR="5677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275421C3-4EAC-DC06-826F-D822C5C81C7C}"/>
              </a:ext>
            </a:extLst>
          </p:cNvPr>
          <p:cNvSpPr txBox="1"/>
          <p:nvPr/>
        </p:nvSpPr>
        <p:spPr>
          <a:xfrm>
            <a:off x="4058865" y="2641728"/>
            <a:ext cx="3112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Cellular &amp; Satellite Solutions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Web-based data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Lower power, scalable solutions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BT field configurations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0ABA3377-C7A3-C1DC-F1F7-DEF5BAC923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934703"/>
              </p:ext>
            </p:extLst>
          </p:nvPr>
        </p:nvGraphicFramePr>
        <p:xfrm>
          <a:off x="7291546" y="2119959"/>
          <a:ext cx="2248711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8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Exo 2" pitchFamily="2" charset="77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lang="en-US" sz="1600" b="0" i="0" kern="1200" baseline="30000" dirty="0">
                          <a:solidFill>
                            <a:schemeClr val="tx1"/>
                          </a:solidFill>
                          <a:latin typeface="Exo 2" pitchFamily="2" charset="77"/>
                          <a:ea typeface="+mn-ea"/>
                          <a:cs typeface="Arial" pitchFamily="34" charset="0"/>
                        </a:rPr>
                        <a:t>th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Exo 2" pitchFamily="2" charset="77"/>
                          <a:ea typeface="+mn-ea"/>
                          <a:cs typeface="Arial" pitchFamily="34" charset="0"/>
                        </a:rPr>
                        <a:t> Generation</a:t>
                      </a:r>
                    </a:p>
                  </a:txBody>
                  <a:tcPr marL="56777" marR="5677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9" name="C2BDBDEA-9B39-4B0D-AFAF-AB092365A300">
            <a:extLst>
              <a:ext uri="{FF2B5EF4-FFF2-40B4-BE49-F238E27FC236}">
                <a16:creationId xmlns:a16="http://schemas.microsoft.com/office/drawing/2014/main" id="{552FA73D-11F4-04B2-9AF9-378139637B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7482443" y="4472449"/>
            <a:ext cx="2201679" cy="146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3875684-616B-1AD1-3DDF-2249347F9BC4}"/>
              </a:ext>
            </a:extLst>
          </p:cNvPr>
          <p:cNvSpPr txBox="1"/>
          <p:nvPr/>
        </p:nvSpPr>
        <p:spPr>
          <a:xfrm>
            <a:off x="7235558" y="2641728"/>
            <a:ext cx="38281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IoT-centric Cellular &amp; Satellite Solutions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Secure Commercial Cloud data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Ultra low power for long autonomy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Potential for analytics, visualization, insight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691F1A0-B251-0758-2A82-3246A177420C}"/>
              </a:ext>
            </a:extLst>
          </p:cNvPr>
          <p:cNvGrpSpPr/>
          <p:nvPr/>
        </p:nvGrpSpPr>
        <p:grpSpPr>
          <a:xfrm>
            <a:off x="4432504" y="4198690"/>
            <a:ext cx="2679119" cy="1854018"/>
            <a:chOff x="4432504" y="4198690"/>
            <a:chExt cx="2679119" cy="1854018"/>
          </a:xfrm>
        </p:grpSpPr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8921FF15-0412-3306-BA98-D88B2D5DFD0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20639730"/>
                </p:ext>
              </p:extLst>
            </p:nvPr>
          </p:nvGraphicFramePr>
          <p:xfrm>
            <a:off x="4432504" y="4198690"/>
            <a:ext cx="2679119" cy="18540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4" imgW="6824472" imgH="4754880" progId="CorelDRAW.Graphic.13">
                    <p:embed/>
                  </p:oleObj>
                </mc:Choice>
                <mc:Fallback>
                  <p:oleObj name="CorelDRAW" r:id="rId4" imgW="6824472" imgH="4754880" progId="CorelDRAW.Graphic.13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id="{8921FF15-0412-3306-BA98-D88B2D5DFD0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lum bright="22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32504" y="4198690"/>
                          <a:ext cx="2679119" cy="18540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37D55E4-9706-E9CA-CC2E-D935D5325EF9}"/>
                </a:ext>
              </a:extLst>
            </p:cNvPr>
            <p:cNvSpPr/>
            <p:nvPr/>
          </p:nvSpPr>
          <p:spPr>
            <a:xfrm>
              <a:off x="6073562" y="4689622"/>
              <a:ext cx="491412" cy="180392"/>
            </a:xfrm>
            <a:prstGeom prst="rect">
              <a:avLst/>
            </a:prstGeom>
            <a:solidFill>
              <a:srgbClr val="BDC6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06F0B4C-9635-7B95-BD1D-AD141C59D4FE}"/>
              </a:ext>
            </a:extLst>
          </p:cNvPr>
          <p:cNvGrpSpPr/>
          <p:nvPr/>
        </p:nvGrpSpPr>
        <p:grpSpPr>
          <a:xfrm>
            <a:off x="1495912" y="3964301"/>
            <a:ext cx="1855680" cy="2322796"/>
            <a:chOff x="1778976" y="3742205"/>
            <a:chExt cx="1855680" cy="2322796"/>
          </a:xfrm>
        </p:grpSpPr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7A11AF8-CF95-02CF-3408-5A54D49029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78976" y="3742205"/>
              <a:ext cx="1855680" cy="232279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3358B76-A666-4621-AF5F-DDAD46C65442}"/>
                </a:ext>
              </a:extLst>
            </p:cNvPr>
            <p:cNvSpPr/>
            <p:nvPr/>
          </p:nvSpPr>
          <p:spPr>
            <a:xfrm>
              <a:off x="2415375" y="4243873"/>
              <a:ext cx="542138" cy="406708"/>
            </a:xfrm>
            <a:prstGeom prst="rect">
              <a:avLst/>
            </a:prstGeom>
            <a:solidFill>
              <a:srgbClr val="1115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F83EAC2-78DC-7DDA-64C6-A46ED77DED29}"/>
              </a:ext>
            </a:extLst>
          </p:cNvPr>
          <p:cNvGrpSpPr/>
          <p:nvPr/>
        </p:nvGrpSpPr>
        <p:grpSpPr>
          <a:xfrm>
            <a:off x="9540257" y="4154650"/>
            <a:ext cx="1029370" cy="2162037"/>
            <a:chOff x="9260426" y="3518832"/>
            <a:chExt cx="1029370" cy="2162037"/>
          </a:xfrm>
        </p:grpSpPr>
        <p:pic>
          <p:nvPicPr>
            <p:cNvPr id="20" name="703B9554-780C-452E-9E47-44052A0E4A70">
              <a:extLst>
                <a:ext uri="{FF2B5EF4-FFF2-40B4-BE49-F238E27FC236}">
                  <a16:creationId xmlns:a16="http://schemas.microsoft.com/office/drawing/2014/main" id="{244F3BB2-7A17-93F0-D8DE-8AB87D65B6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5400000">
              <a:off x="8694093" y="4085166"/>
              <a:ext cx="2162036" cy="1029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78C0B2A-A121-8486-662D-D303E26BE7BB}"/>
                </a:ext>
              </a:extLst>
            </p:cNvPr>
            <p:cNvSpPr/>
            <p:nvPr/>
          </p:nvSpPr>
          <p:spPr>
            <a:xfrm>
              <a:off x="9570476" y="3518832"/>
              <a:ext cx="409270" cy="166308"/>
            </a:xfrm>
            <a:prstGeom prst="rect">
              <a:avLst/>
            </a:prstGeom>
            <a:solidFill>
              <a:srgbClr val="E1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C89BF74-E0A9-3E9D-D62D-BE5B61012297}"/>
                </a:ext>
              </a:extLst>
            </p:cNvPr>
            <p:cNvSpPr/>
            <p:nvPr/>
          </p:nvSpPr>
          <p:spPr>
            <a:xfrm>
              <a:off x="9625631" y="4101741"/>
              <a:ext cx="298960" cy="96417"/>
            </a:xfrm>
            <a:prstGeom prst="rect">
              <a:avLst/>
            </a:prstGeom>
            <a:solidFill>
              <a:srgbClr val="E1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0" name="Title 12">
            <a:extLst>
              <a:ext uri="{FF2B5EF4-FFF2-40B4-BE49-F238E27FC236}">
                <a16:creationId xmlns:a16="http://schemas.microsoft.com/office/drawing/2014/main" id="{F9ADF5DA-F57E-E26E-637F-45FEE2A58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Remote Monitoring In CP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11408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A0CB24A7-53B0-DDA7-4B80-D147AC2FB9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029670"/>
              </p:ext>
            </p:extLst>
          </p:nvPr>
        </p:nvGraphicFramePr>
        <p:xfrm>
          <a:off x="1629534" y="4045854"/>
          <a:ext cx="5211714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latin typeface="Exo 2" pitchFamily="2" charset="77"/>
                          <a:ea typeface="+mn-ea"/>
                          <a:cs typeface="Arial" pitchFamily="34" charset="0"/>
                        </a:rPr>
                        <a:t>Assets and Applications</a:t>
                      </a:r>
                    </a:p>
                  </a:txBody>
                  <a:tcPr marL="56777" marR="5677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E4FD3A9-1A77-0C56-B8ED-875002BFAF69}"/>
              </a:ext>
            </a:extLst>
          </p:cNvPr>
          <p:cNvCxnSpPr>
            <a:cxnSpLocks/>
          </p:cNvCxnSpPr>
          <p:nvPr/>
        </p:nvCxnSpPr>
        <p:spPr>
          <a:xfrm>
            <a:off x="1616500" y="3905323"/>
            <a:ext cx="8592988" cy="0"/>
          </a:xfrm>
          <a:prstGeom prst="line">
            <a:avLst/>
          </a:prstGeom>
          <a:ln w="5397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116DAEB8-9236-254A-E02B-AA0F63E97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955395"/>
              </p:ext>
            </p:extLst>
          </p:nvPr>
        </p:nvGraphicFramePr>
        <p:xfrm>
          <a:off x="1667633" y="2535569"/>
          <a:ext cx="2208069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8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Exo 2" pitchFamily="2" charset="77"/>
                          <a:ea typeface="+mn-ea"/>
                          <a:cs typeface="Arial" pitchFamily="34" charset="0"/>
                        </a:rPr>
                        <a:t>1</a:t>
                      </a:r>
                      <a:r>
                        <a:rPr lang="en-US" sz="1600" b="0" i="0" kern="1200" baseline="30000" dirty="0">
                          <a:solidFill>
                            <a:schemeClr val="tx1"/>
                          </a:solidFill>
                          <a:latin typeface="Exo 2" pitchFamily="2" charset="77"/>
                          <a:ea typeface="+mn-ea"/>
                          <a:cs typeface="Arial" pitchFamily="34" charset="0"/>
                        </a:rPr>
                        <a:t>st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Exo 2" pitchFamily="2" charset="77"/>
                          <a:ea typeface="+mn-ea"/>
                          <a:cs typeface="Arial" pitchFamily="34" charset="0"/>
                        </a:rPr>
                        <a:t> &amp; 2</a:t>
                      </a:r>
                      <a:r>
                        <a:rPr lang="en-US" sz="1600" b="0" i="0" kern="1200" baseline="30000" dirty="0">
                          <a:solidFill>
                            <a:schemeClr val="tx1"/>
                          </a:solidFill>
                          <a:latin typeface="Exo 2" pitchFamily="2" charset="77"/>
                          <a:ea typeface="+mn-ea"/>
                          <a:cs typeface="Arial" pitchFamily="34" charset="0"/>
                        </a:rPr>
                        <a:t>nd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Exo 2" pitchFamily="2" charset="77"/>
                          <a:ea typeface="+mn-ea"/>
                          <a:cs typeface="Arial" pitchFamily="34" charset="0"/>
                        </a:rPr>
                        <a:t> Generation</a:t>
                      </a:r>
                    </a:p>
                  </a:txBody>
                  <a:tcPr marL="56777" marR="5677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2A96BB32-77C9-E756-670D-64BB57F3E168}"/>
              </a:ext>
            </a:extLst>
          </p:cNvPr>
          <p:cNvSpPr txBox="1"/>
          <p:nvPr/>
        </p:nvSpPr>
        <p:spPr>
          <a:xfrm>
            <a:off x="1528195" y="2902135"/>
            <a:ext cx="2866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Sans" pitchFamily="2" charset="77"/>
              </a:rPr>
              <a:t>Ad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Nunito Sans" pitchFamily="2" charset="77"/>
              </a:rPr>
              <a:t> hoc implementation </a:t>
            </a:r>
            <a:endParaRPr lang="en-US" sz="1400" dirty="0">
              <a:latin typeface="Nunito Sans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Sans" pitchFamily="2" charset="77"/>
              </a:rPr>
              <a:t>Best efforts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Nunito Sans" pitchFamily="2" charset="77"/>
              </a:rPr>
              <a:t> approach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unito Sans" pitchFamily="2" charset="77"/>
            </a:endParaRPr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287CE3E1-2FA4-5ACF-3D3A-ED77DB859F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914799"/>
              </p:ext>
            </p:extLst>
          </p:nvPr>
        </p:nvGraphicFramePr>
        <p:xfrm>
          <a:off x="4289778" y="2545918"/>
          <a:ext cx="2103668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Exo 2" pitchFamily="2" charset="77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lang="en-US" sz="1600" b="0" i="0" kern="1200" baseline="30000" dirty="0">
                          <a:solidFill>
                            <a:schemeClr val="tx1"/>
                          </a:solidFill>
                          <a:latin typeface="Exo 2" pitchFamily="2" charset="77"/>
                          <a:ea typeface="+mn-ea"/>
                          <a:cs typeface="Arial" pitchFamily="34" charset="0"/>
                        </a:rPr>
                        <a:t>rd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Exo 2" pitchFamily="2" charset="77"/>
                          <a:ea typeface="+mn-ea"/>
                          <a:cs typeface="Arial" pitchFamily="34" charset="0"/>
                        </a:rPr>
                        <a:t> Generation</a:t>
                      </a:r>
                    </a:p>
                  </a:txBody>
                  <a:tcPr marL="56777" marR="5677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A1E40E87-5670-4699-8713-74EEACE2CEE8}"/>
              </a:ext>
            </a:extLst>
          </p:cNvPr>
          <p:cNvSpPr txBox="1"/>
          <p:nvPr/>
        </p:nvSpPr>
        <p:spPr>
          <a:xfrm>
            <a:off x="4188178" y="2890077"/>
            <a:ext cx="3063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err="1">
                <a:latin typeface="Nunito Sans" pitchFamily="2" charset="77"/>
              </a:rPr>
              <a:t>Silo’d</a:t>
            </a:r>
            <a:r>
              <a:rPr lang="en-US" sz="1400" dirty="0">
                <a:latin typeface="Nunito Sans" pitchFamily="2" charset="77"/>
              </a:rPr>
              <a:t> </a:t>
            </a:r>
            <a:r>
              <a:rPr lang="en-US" sz="1400" dirty="0" err="1">
                <a:latin typeface="Nunito Sans" pitchFamily="2" charset="77"/>
              </a:rPr>
              <a:t>soluton</a:t>
            </a:r>
            <a:r>
              <a:rPr lang="en-US" sz="1400" dirty="0">
                <a:latin typeface="Nunito Sans" pitchFamily="2" charset="77"/>
              </a:rPr>
              <a:t> based implementation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unito Sans" pitchFamily="2" charset="77"/>
            </a:endParaRPr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4F2DCEA4-660C-AD73-5AEF-2D15BC4AED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386205"/>
              </p:ext>
            </p:extLst>
          </p:nvPr>
        </p:nvGraphicFramePr>
        <p:xfrm>
          <a:off x="7251526" y="2525184"/>
          <a:ext cx="1899016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9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Exo 2" pitchFamily="2" charset="77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lang="en-US" sz="1600" b="0" i="0" kern="1200" baseline="30000" dirty="0">
                          <a:solidFill>
                            <a:schemeClr val="tx1"/>
                          </a:solidFill>
                          <a:latin typeface="Exo 2" pitchFamily="2" charset="77"/>
                          <a:ea typeface="+mn-ea"/>
                          <a:cs typeface="Arial" pitchFamily="34" charset="0"/>
                        </a:rPr>
                        <a:t>th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Exo 2" pitchFamily="2" charset="77"/>
                          <a:ea typeface="+mn-ea"/>
                          <a:cs typeface="Arial" pitchFamily="34" charset="0"/>
                        </a:rPr>
                        <a:t> Generation</a:t>
                      </a:r>
                    </a:p>
                  </a:txBody>
                  <a:tcPr marL="56777" marR="5677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14996D16-09E5-8D8E-F4F7-50074C3FAFF6}"/>
              </a:ext>
            </a:extLst>
          </p:cNvPr>
          <p:cNvSpPr txBox="1"/>
          <p:nvPr/>
        </p:nvSpPr>
        <p:spPr>
          <a:xfrm>
            <a:off x="7251526" y="2891055"/>
            <a:ext cx="35307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Sans" pitchFamily="2" charset="77"/>
              </a:rPr>
              <a:t>Incorporated into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Nunito Sans" pitchFamily="2" charset="77"/>
              </a:rPr>
              <a:t> CP system design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aseline="0" dirty="0">
                <a:latin typeface="Nunito Sans" pitchFamily="2" charset="77"/>
              </a:rPr>
              <a:t>CP</a:t>
            </a:r>
            <a:r>
              <a:rPr lang="en-US" sz="1400" dirty="0">
                <a:latin typeface="Nunito Sans" pitchFamily="2" charset="77"/>
              </a:rPr>
              <a:t> systems designed around maintenance, data management and risk reduction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unito Sans" pitchFamily="2" charset="77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4007A22-43D9-71AA-FD1E-D5BBAA8807EC}"/>
              </a:ext>
            </a:extLst>
          </p:cNvPr>
          <p:cNvCxnSpPr/>
          <p:nvPr/>
        </p:nvCxnSpPr>
        <p:spPr>
          <a:xfrm>
            <a:off x="6184605" y="4926953"/>
            <a:ext cx="4024883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7827448-31FF-2E35-1E68-DB6B578896CF}"/>
              </a:ext>
            </a:extLst>
          </p:cNvPr>
          <p:cNvCxnSpPr>
            <a:cxnSpLocks/>
          </p:cNvCxnSpPr>
          <p:nvPr/>
        </p:nvCxnSpPr>
        <p:spPr>
          <a:xfrm>
            <a:off x="3517900" y="4634853"/>
            <a:ext cx="6691588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39AAA95-1F53-3C6E-95F3-7450F928FD27}"/>
              </a:ext>
            </a:extLst>
          </p:cNvPr>
          <p:cNvCxnSpPr>
            <a:cxnSpLocks/>
          </p:cNvCxnSpPr>
          <p:nvPr/>
        </p:nvCxnSpPr>
        <p:spPr>
          <a:xfrm>
            <a:off x="6393446" y="5269853"/>
            <a:ext cx="3816042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D52FC8B-6A7D-A21B-02D5-72849AFE5CBF}"/>
              </a:ext>
            </a:extLst>
          </p:cNvPr>
          <p:cNvCxnSpPr>
            <a:cxnSpLocks/>
          </p:cNvCxnSpPr>
          <p:nvPr/>
        </p:nvCxnSpPr>
        <p:spPr>
          <a:xfrm>
            <a:off x="6393446" y="5587353"/>
            <a:ext cx="3816042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48353A0-5DB5-8A4B-EAA0-4508DFDD766E}"/>
              </a:ext>
            </a:extLst>
          </p:cNvPr>
          <p:cNvCxnSpPr>
            <a:cxnSpLocks/>
          </p:cNvCxnSpPr>
          <p:nvPr/>
        </p:nvCxnSpPr>
        <p:spPr>
          <a:xfrm>
            <a:off x="7729319" y="5955653"/>
            <a:ext cx="2480169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F7B978E-B991-82BC-3B3D-E749CFF351A5}"/>
              </a:ext>
            </a:extLst>
          </p:cNvPr>
          <p:cNvSpPr/>
          <p:nvPr/>
        </p:nvSpPr>
        <p:spPr>
          <a:xfrm>
            <a:off x="1667634" y="4499181"/>
            <a:ext cx="2008048" cy="308280"/>
          </a:xfrm>
          <a:prstGeom prst="rect">
            <a:avLst/>
          </a:prstGeom>
          <a:solidFill>
            <a:schemeClr val="accent6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 pitchFamily="2" charset="77"/>
                <a:ea typeface="+mn-ea"/>
                <a:cs typeface="+mn-cs"/>
              </a:rPr>
              <a:t>Rectifiers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8B3BC2A-2BC4-0675-8DCB-461119B50017}"/>
              </a:ext>
            </a:extLst>
          </p:cNvPr>
          <p:cNvSpPr/>
          <p:nvPr/>
        </p:nvSpPr>
        <p:spPr>
          <a:xfrm>
            <a:off x="4372796" y="4772813"/>
            <a:ext cx="2008048" cy="308280"/>
          </a:xfrm>
          <a:prstGeom prst="rect">
            <a:avLst/>
          </a:prstGeom>
          <a:solidFill>
            <a:schemeClr val="accent6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 pitchFamily="2" charset="77"/>
                <a:ea typeface="+mn-ea"/>
                <a:cs typeface="+mn-cs"/>
              </a:rPr>
              <a:t>Bonds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19E2CBE-6F4D-58A7-25EC-B8EE5F439718}"/>
              </a:ext>
            </a:extLst>
          </p:cNvPr>
          <p:cNvSpPr/>
          <p:nvPr/>
        </p:nvSpPr>
        <p:spPr>
          <a:xfrm>
            <a:off x="6184605" y="5130920"/>
            <a:ext cx="2008048" cy="308280"/>
          </a:xfrm>
          <a:prstGeom prst="rect">
            <a:avLst/>
          </a:prstGeom>
          <a:solidFill>
            <a:schemeClr val="accent6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 pitchFamily="2" charset="77"/>
                <a:ea typeface="+mn-ea"/>
                <a:cs typeface="+mn-cs"/>
              </a:rPr>
              <a:t>Coupons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E700DC7-EE77-EEBD-966B-C90F71E60A49}"/>
              </a:ext>
            </a:extLst>
          </p:cNvPr>
          <p:cNvSpPr/>
          <p:nvPr/>
        </p:nvSpPr>
        <p:spPr>
          <a:xfrm>
            <a:off x="7472008" y="5794681"/>
            <a:ext cx="2008048" cy="308280"/>
          </a:xfrm>
          <a:prstGeom prst="rect">
            <a:avLst/>
          </a:prstGeom>
          <a:solidFill>
            <a:schemeClr val="accent6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 pitchFamily="2" charset="77"/>
                <a:ea typeface="+mn-ea"/>
                <a:cs typeface="+mn-cs"/>
              </a:rPr>
              <a:t>Test Stations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4C4581F-3AD4-F8F7-F017-1C82F8DBE614}"/>
              </a:ext>
            </a:extLst>
          </p:cNvPr>
          <p:cNvSpPr/>
          <p:nvPr/>
        </p:nvSpPr>
        <p:spPr>
          <a:xfrm>
            <a:off x="6184605" y="5423051"/>
            <a:ext cx="2008048" cy="308280"/>
          </a:xfrm>
          <a:prstGeom prst="rect">
            <a:avLst/>
          </a:prstGeom>
          <a:solidFill>
            <a:schemeClr val="accent6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 pitchFamily="2" charset="77"/>
                <a:ea typeface="+mn-ea"/>
                <a:cs typeface="+mn-cs"/>
              </a:rPr>
              <a:t>AC Mitigation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4C90B1F-175E-918C-CBF8-1D12EEDEEAC8}"/>
              </a:ext>
            </a:extLst>
          </p:cNvPr>
          <p:cNvGrpSpPr/>
          <p:nvPr/>
        </p:nvGrpSpPr>
        <p:grpSpPr>
          <a:xfrm>
            <a:off x="1630584" y="1398143"/>
            <a:ext cx="2778417" cy="548640"/>
            <a:chOff x="1616500" y="1902498"/>
            <a:chExt cx="2778417" cy="548640"/>
          </a:xfrm>
        </p:grpSpPr>
        <p:sp>
          <p:nvSpPr>
            <p:cNvPr id="4" name="Right Arrow 120">
              <a:extLst>
                <a:ext uri="{FF2B5EF4-FFF2-40B4-BE49-F238E27FC236}">
                  <a16:creationId xmlns:a16="http://schemas.microsoft.com/office/drawing/2014/main" id="{51D46628-3694-7FFE-0F6C-67884407CABB}"/>
                </a:ext>
              </a:extLst>
            </p:cNvPr>
            <p:cNvSpPr/>
            <p:nvPr/>
          </p:nvSpPr>
          <p:spPr>
            <a:xfrm>
              <a:off x="1736306" y="1919968"/>
              <a:ext cx="2658611" cy="513701"/>
            </a:xfrm>
            <a:prstGeom prst="rightArrow">
              <a:avLst>
                <a:gd name="adj1" fmla="val 50000"/>
                <a:gd name="adj2" fmla="val 33341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lIns="18288" tIns="18288" rIns="18288" bIns="18288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1F3E189-2CAF-F370-37D2-0468CF579EB7}"/>
                </a:ext>
              </a:extLst>
            </p:cNvPr>
            <p:cNvSpPr/>
            <p:nvPr/>
          </p:nvSpPr>
          <p:spPr>
            <a:xfrm>
              <a:off x="1616500" y="1902498"/>
              <a:ext cx="548640" cy="54864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190500" marR="0" lvl="0" indent="-1905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BDE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xo 2" pitchFamily="2" charset="77"/>
                  <a:ea typeface="+mn-ea"/>
                  <a:cs typeface="Arial" panose="020B0604020202020204" pitchFamily="34" charset="0"/>
                </a:rPr>
                <a:t>1990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84F1A76-24FD-F19C-67FD-B6F2293BC0E1}"/>
              </a:ext>
            </a:extLst>
          </p:cNvPr>
          <p:cNvGrpSpPr/>
          <p:nvPr/>
        </p:nvGrpSpPr>
        <p:grpSpPr>
          <a:xfrm>
            <a:off x="4462034" y="1398143"/>
            <a:ext cx="2954015" cy="548640"/>
            <a:chOff x="4447950" y="1923439"/>
            <a:chExt cx="2954015" cy="548640"/>
          </a:xfrm>
        </p:grpSpPr>
        <p:sp>
          <p:nvSpPr>
            <p:cNvPr id="8" name="Right Arrow 70">
              <a:extLst>
                <a:ext uri="{FF2B5EF4-FFF2-40B4-BE49-F238E27FC236}">
                  <a16:creationId xmlns:a16="http://schemas.microsoft.com/office/drawing/2014/main" id="{92B70235-7C91-9D99-14E3-38830188F443}"/>
                </a:ext>
              </a:extLst>
            </p:cNvPr>
            <p:cNvSpPr/>
            <p:nvPr/>
          </p:nvSpPr>
          <p:spPr>
            <a:xfrm>
              <a:off x="4514722" y="1942809"/>
              <a:ext cx="2887243" cy="509900"/>
            </a:xfrm>
            <a:prstGeom prst="rightArrow">
              <a:avLst>
                <a:gd name="adj1" fmla="val 50000"/>
                <a:gd name="adj2" fmla="val 33341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18288" tIns="18288" rIns="18288" bIns="18288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267FED-7E45-BDC5-C0FA-5920A3FF3771}"/>
                </a:ext>
              </a:extLst>
            </p:cNvPr>
            <p:cNvSpPr/>
            <p:nvPr/>
          </p:nvSpPr>
          <p:spPr>
            <a:xfrm>
              <a:off x="4447950" y="1923439"/>
              <a:ext cx="548640" cy="54864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190500" marR="0" lvl="0" indent="-1905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BDE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xo 2" pitchFamily="2" charset="77"/>
                  <a:ea typeface="+mn-ea"/>
                  <a:cs typeface="Arial" panose="020B0604020202020204" pitchFamily="34" charset="0"/>
                </a:rPr>
                <a:t>2007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9D3960-6544-06BE-14AC-1AFCCE26D979}"/>
              </a:ext>
            </a:extLst>
          </p:cNvPr>
          <p:cNvGrpSpPr/>
          <p:nvPr/>
        </p:nvGrpSpPr>
        <p:grpSpPr>
          <a:xfrm>
            <a:off x="7469083" y="1398143"/>
            <a:ext cx="2754489" cy="548640"/>
            <a:chOff x="7454999" y="1932878"/>
            <a:chExt cx="2754489" cy="548640"/>
          </a:xfrm>
        </p:grpSpPr>
        <p:sp>
          <p:nvSpPr>
            <p:cNvPr id="11" name="Right Arrow 120">
              <a:extLst>
                <a:ext uri="{FF2B5EF4-FFF2-40B4-BE49-F238E27FC236}">
                  <a16:creationId xmlns:a16="http://schemas.microsoft.com/office/drawing/2014/main" id="{C72D1AF6-395D-0FDC-86E3-8EA0945E9F12}"/>
                </a:ext>
              </a:extLst>
            </p:cNvPr>
            <p:cNvSpPr/>
            <p:nvPr/>
          </p:nvSpPr>
          <p:spPr>
            <a:xfrm>
              <a:off x="7543800" y="1963367"/>
              <a:ext cx="2665688" cy="487663"/>
            </a:xfrm>
            <a:prstGeom prst="rightArrow">
              <a:avLst>
                <a:gd name="adj1" fmla="val 50000"/>
                <a:gd name="adj2" fmla="val 33341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00B0F0"/>
              </a:solidFill>
            </a:ln>
          </p:spPr>
          <p:txBody>
            <a:bodyPr wrap="square" lIns="18288" tIns="18288" rIns="18288" bIns="18288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3086B4E-78E5-FD35-8F82-91F9430FA9E6}"/>
                </a:ext>
              </a:extLst>
            </p:cNvPr>
            <p:cNvSpPr/>
            <p:nvPr/>
          </p:nvSpPr>
          <p:spPr>
            <a:xfrm>
              <a:off x="7454999" y="1932878"/>
              <a:ext cx="548640" cy="54864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190500" marR="0" lvl="0" indent="-1905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BDE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xo 2" pitchFamily="2" charset="77"/>
                  <a:ea typeface="+mn-ea"/>
                  <a:cs typeface="Arial" panose="020B0604020202020204" pitchFamily="34" charset="0"/>
                </a:rPr>
                <a:t>2018</a:t>
              </a: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92D4F71E-3F5D-833F-2979-1B3775F69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8" y="468464"/>
            <a:ext cx="10387547" cy="586121"/>
          </a:xfrm>
        </p:spPr>
        <p:txBody>
          <a:bodyPr/>
          <a:lstStyle/>
          <a:p>
            <a:r>
              <a:rPr lang="en-US" dirty="0"/>
              <a:t>History Of Remote Monitoring In CP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46403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7D9A0-F9ED-C5E7-A006-AE3FC7B34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4A1FD3-ED99-BBB8-8485-46B9B94E66CD}"/>
              </a:ext>
            </a:extLst>
          </p:cNvPr>
          <p:cNvSpPr/>
          <p:nvPr/>
        </p:nvSpPr>
        <p:spPr>
          <a:xfrm>
            <a:off x="1689044" y="2084995"/>
            <a:ext cx="4387215" cy="377312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Avoid manual tasks (e.g. data collection, install interrupters)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Reduce or eliminate admin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Improved incident response via Alarms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Proactive O&amp;M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Shift workload to high impact areas – help prioritize CP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Better data to drive high value decisions (e.g. mitigate digs)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EB0E6F-A02D-56F5-80AE-15D6DB84EC9A}"/>
              </a:ext>
            </a:extLst>
          </p:cNvPr>
          <p:cNvSpPr/>
          <p:nvPr/>
        </p:nvSpPr>
        <p:spPr>
          <a:xfrm>
            <a:off x="6466352" y="2084995"/>
            <a:ext cx="3822698" cy="233621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Informed risk matrix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Asset life extension (e.g. pipeline 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groundbed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Capital planning &amp; deferral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B318296-2FA1-E89A-CD19-69106D8C9742}"/>
              </a:ext>
            </a:extLst>
          </p:cNvPr>
          <p:cNvGraphicFramePr>
            <a:graphicFrameLocks noGrp="1"/>
          </p:cNvGraphicFramePr>
          <p:nvPr/>
        </p:nvGraphicFramePr>
        <p:xfrm>
          <a:off x="2090230" y="1632068"/>
          <a:ext cx="2802179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2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Operating Efficiency</a:t>
                      </a:r>
                    </a:p>
                  </a:txBody>
                  <a:tcPr marL="56777" marR="5677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A08F466-C92D-61B3-06E5-43555A5AAEFD}"/>
              </a:ext>
            </a:extLst>
          </p:cNvPr>
          <p:cNvGraphicFramePr>
            <a:graphicFrameLocks noGrp="1"/>
          </p:cNvGraphicFramePr>
          <p:nvPr/>
        </p:nvGraphicFramePr>
        <p:xfrm>
          <a:off x="6799412" y="1609359"/>
          <a:ext cx="268863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8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Capital Efficiency</a:t>
                      </a:r>
                    </a:p>
                  </a:txBody>
                  <a:tcPr marL="56777" marR="5677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F958992-F3DB-E824-4CDD-E0C4497EC305}"/>
              </a:ext>
            </a:extLst>
          </p:cNvPr>
          <p:cNvCxnSpPr/>
          <p:nvPr/>
        </p:nvCxnSpPr>
        <p:spPr>
          <a:xfrm>
            <a:off x="6204279" y="1796172"/>
            <a:ext cx="0" cy="3955699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055FA0F-5FF4-76E4-EBBC-EE316C4EC7E4}"/>
              </a:ext>
            </a:extLst>
          </p:cNvPr>
          <p:cNvSpPr txBox="1"/>
          <p:nvPr/>
        </p:nvSpPr>
        <p:spPr>
          <a:xfrm>
            <a:off x="5648337" y="5772665"/>
            <a:ext cx="1477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Increasingly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impactful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DE9EEE-6560-BBC8-8550-3755DC96B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337" y="534321"/>
            <a:ext cx="10387547" cy="586121"/>
          </a:xfrm>
        </p:spPr>
        <p:txBody>
          <a:bodyPr/>
          <a:lstStyle/>
          <a:p>
            <a:r>
              <a:rPr lang="en-US" dirty="0"/>
              <a:t>Operating And Capital Improvements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46817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AC880-0BD0-1D76-84AA-7782011BA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with green and purple lines&#10;&#10;Description automatically generated">
            <a:extLst>
              <a:ext uri="{FF2B5EF4-FFF2-40B4-BE49-F238E27FC236}">
                <a16:creationId xmlns:a16="http://schemas.microsoft.com/office/drawing/2014/main" id="{E68986EF-FF0E-6DF9-56DF-2C8CDD5F2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99436"/>
            <a:ext cx="5090219" cy="17231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A13C3E-2698-CFC7-CEF5-D8BD7CE73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296" y="3746272"/>
            <a:ext cx="5154140" cy="22047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A3C7DD7-0A3B-67ED-4E85-CC03DF873E83}"/>
              </a:ext>
            </a:extLst>
          </p:cNvPr>
          <p:cNvSpPr/>
          <p:nvPr/>
        </p:nvSpPr>
        <p:spPr>
          <a:xfrm>
            <a:off x="1181647" y="2015016"/>
            <a:ext cx="3974460" cy="377312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Data quality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Consistency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Removed human interpretation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Data quantity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Helps counter compliance-only mindset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Increased visibility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Data on assets where previously ‘visible’ once a year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Enables new activities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7A19153-FDE6-DED4-8DCF-2445C6DE3843}"/>
              </a:ext>
            </a:extLst>
          </p:cNvPr>
          <p:cNvGraphicFramePr>
            <a:graphicFrameLocks noGrp="1"/>
          </p:cNvGraphicFramePr>
          <p:nvPr/>
        </p:nvGraphicFramePr>
        <p:xfrm>
          <a:off x="1116301" y="1456877"/>
          <a:ext cx="3573275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Enabling Better Data Collection</a:t>
                      </a:r>
                    </a:p>
                  </a:txBody>
                  <a:tcPr marL="56777" marR="5677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92FA65E-39E4-FECB-EA60-C01B3D543939}"/>
              </a:ext>
            </a:extLst>
          </p:cNvPr>
          <p:cNvGraphicFramePr>
            <a:graphicFrameLocks noGrp="1"/>
          </p:cNvGraphicFramePr>
          <p:nvPr/>
        </p:nvGraphicFramePr>
        <p:xfrm>
          <a:off x="6014437" y="1134636"/>
          <a:ext cx="5171782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1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Groundbed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 Remaining Life Forecast </a:t>
                      </a:r>
                    </a:p>
                  </a:txBody>
                  <a:tcPr marL="56777" marR="5677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563F79C-9F2B-DC9B-B6AB-E909E406F781}"/>
              </a:ext>
            </a:extLst>
          </p:cNvPr>
          <p:cNvGraphicFramePr>
            <a:graphicFrameLocks noGrp="1"/>
          </p:cNvGraphicFramePr>
          <p:nvPr/>
        </p:nvGraphicFramePr>
        <p:xfrm>
          <a:off x="6055218" y="3350032"/>
          <a:ext cx="5171782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1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Statistically Derived Alarm Limits</a:t>
                      </a:r>
                    </a:p>
                  </a:txBody>
                  <a:tcPr marL="56777" marR="5677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694DADE-E416-4239-862B-4C38AE21D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134" y="539316"/>
            <a:ext cx="10387547" cy="586121"/>
          </a:xfrm>
        </p:spPr>
        <p:txBody>
          <a:bodyPr/>
          <a:lstStyle/>
          <a:p>
            <a:r>
              <a:rPr lang="en-US" dirty="0"/>
              <a:t>Asset &amp; Data Integrity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41106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B26815-68A6-D116-8627-726CF660D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8" y="1744834"/>
            <a:ext cx="6020322" cy="33683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8BA1D3-5B33-1FA8-284A-37D0119F0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069" y="1767696"/>
            <a:ext cx="5921253" cy="334547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6DEF5AFD-720F-839D-28C2-17A849562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505" y="517423"/>
            <a:ext cx="10387547" cy="586121"/>
          </a:xfrm>
        </p:spPr>
        <p:txBody>
          <a:bodyPr/>
          <a:lstStyle/>
          <a:p>
            <a:r>
              <a:rPr lang="en-US" dirty="0"/>
              <a:t>Remote Monitoring Implementation 2009-2019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02535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FC495-50C9-E8F9-A0A6-D0B6A0AAB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41CCFF-43CA-380E-AC4D-E349F5645D76}"/>
              </a:ext>
            </a:extLst>
          </p:cNvPr>
          <p:cNvSpPr txBox="1"/>
          <p:nvPr/>
        </p:nvSpPr>
        <p:spPr>
          <a:xfrm>
            <a:off x="1439616" y="4225776"/>
            <a:ext cx="9366929" cy="134375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4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Compared with manual data collection, an install base of </a:t>
            </a:r>
            <a:r>
              <a:rPr kumimoji="0" lang="en-CA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20 RMUs offsets over 8.5 Metric Tons of CO2 emissions per year</a:t>
            </a:r>
            <a:r>
              <a:rPr kumimoji="0" lang="en-CA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, equal to the total annual energy consumption of 1 home.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3F843C-D65A-47DC-059E-0EC9FD0AFF37}"/>
              </a:ext>
            </a:extLst>
          </p:cNvPr>
          <p:cNvSpPr/>
          <p:nvPr/>
        </p:nvSpPr>
        <p:spPr>
          <a:xfrm>
            <a:off x="1439616" y="1761097"/>
            <a:ext cx="8120152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Remote Monitoring Contributes to Reduction of GHG Emissions: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CO2 emissions from reducing windshield time, helicopter access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Reduce fugitive gas emissions from leaks, bursts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/>
              </a:rPr>
              <a:t>Established communications backbone across remote pipeline assets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Ensure delivery of natural gas is as efficient, safe, and sustainable as possible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Protect hydrogen pipelines of the future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10A7D0-89D8-97A8-6725-89A02EEF8D3D}"/>
              </a:ext>
            </a:extLst>
          </p:cNvPr>
          <p:cNvSpPr txBox="1"/>
          <p:nvPr/>
        </p:nvSpPr>
        <p:spPr>
          <a:xfrm>
            <a:off x="601752" y="478477"/>
            <a:ext cx="9182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Environmental Impact</a:t>
            </a:r>
          </a:p>
        </p:txBody>
      </p:sp>
    </p:spTree>
    <p:extLst>
      <p:ext uri="{BB962C8B-B14F-4D97-AF65-F5344CB8AC3E}">
        <p14:creationId xmlns:p14="http://schemas.microsoft.com/office/powerpoint/2010/main" val="1615568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AC161-E43C-C027-0806-F2E95B40E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And Safey Risk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0F097-B139-CBB2-46AA-8F78A90D4DD8}"/>
              </a:ext>
            </a:extLst>
          </p:cNvPr>
          <p:cNvSpPr txBox="1">
            <a:spLocks/>
          </p:cNvSpPr>
          <p:nvPr/>
        </p:nvSpPr>
        <p:spPr>
          <a:xfrm>
            <a:off x="419860" y="1249518"/>
            <a:ext cx="10515600" cy="5068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B75BC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1pPr>
            <a:lvl2pPr marL="36195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2pPr>
            <a:lvl3pPr marL="6302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B75BC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8595B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r>
              <a:rPr lang="en-NZ" sz="2400" dirty="0"/>
              <a:t>Reduced exposure to field hazards due to reduced field based maintenance requirements</a:t>
            </a:r>
          </a:p>
          <a:p>
            <a:endParaRPr lang="en-NZ" sz="2400" dirty="0"/>
          </a:p>
          <a:p>
            <a:r>
              <a:rPr lang="en-NZ" sz="2400" dirty="0"/>
              <a:t>Reduced exposure to field hazards due to remote fault identification</a:t>
            </a:r>
          </a:p>
          <a:p>
            <a:pPr marL="0" indent="0">
              <a:buNone/>
            </a:pPr>
            <a:endParaRPr lang="en-NZ" sz="2400" dirty="0"/>
          </a:p>
          <a:p>
            <a:r>
              <a:rPr lang="en-NZ" sz="2400" dirty="0"/>
              <a:t>Better understanding of pipeline corrosion risk allows for better planning of remediation </a:t>
            </a:r>
            <a:endParaRPr lang="en-NZ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NZ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7695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9DF32-18A6-23C4-84AE-3CA44D5C5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Remote Monitoring </a:t>
            </a:r>
            <a:endParaRPr lang="en-N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75CA78-44E9-BDFA-E56F-334CDAC5F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245" y="1126121"/>
            <a:ext cx="6644332" cy="530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62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F7B2D-2943-F435-629B-40210E6D4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– Stray Traction &amp; Third Party Interference </a:t>
            </a:r>
            <a:endParaRPr lang="en-N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BFFEA8-A14F-D7B5-38CA-3058A6AC3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55" y="1052345"/>
            <a:ext cx="10047111" cy="526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76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1D0F2-9181-D59B-2718-672AD4B86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– Stray Traction &amp; Third Party Interference </a:t>
            </a:r>
            <a:endParaRPr lang="en-N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AB2A11-FAA6-9762-DC23-E3DC315A3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38" y="1301040"/>
            <a:ext cx="10780096" cy="463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134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7032F-A531-4549-2D6F-911BBDB21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– Stray Traction &amp; Third Party Interference </a:t>
            </a:r>
            <a:endParaRPr lang="en-N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F84C2E-EEB9-F210-1434-D508D4F36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6121"/>
            <a:ext cx="12192000" cy="513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5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EFBE4-7400-6098-E11A-44691639A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EC3DE-6F77-9DC0-ECD1-AC668B7F8AB5}"/>
              </a:ext>
            </a:extLst>
          </p:cNvPr>
          <p:cNvSpPr txBox="1">
            <a:spLocks/>
          </p:cNvSpPr>
          <p:nvPr/>
        </p:nvSpPr>
        <p:spPr>
          <a:xfrm>
            <a:off x="419860" y="1249519"/>
            <a:ext cx="10515600" cy="425946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B75BC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1pPr>
            <a:lvl2pPr marL="36195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2pPr>
            <a:lvl3pPr marL="6302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B75BC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8595B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None/>
            </a:pPr>
            <a:endParaRPr lang="en-NZ" sz="2800" dirty="0"/>
          </a:p>
          <a:p>
            <a:r>
              <a:rPr lang="en-NZ" sz="12800" dirty="0"/>
              <a:t>Field Works required in road - eliminated</a:t>
            </a:r>
          </a:p>
          <a:p>
            <a:endParaRPr lang="en-NZ" sz="12800" dirty="0"/>
          </a:p>
          <a:p>
            <a:r>
              <a:rPr lang="en-NZ" sz="12800" dirty="0"/>
              <a:t>Night works - eliminated</a:t>
            </a:r>
          </a:p>
          <a:p>
            <a:endParaRPr lang="en-NZ" sz="12800" dirty="0"/>
          </a:p>
          <a:p>
            <a:r>
              <a:rPr lang="en-NZ" sz="12800" dirty="0"/>
              <a:t>Excessive interference on foreign structure – eliminated</a:t>
            </a:r>
          </a:p>
          <a:p>
            <a:endParaRPr lang="en-NZ" sz="12800" dirty="0"/>
          </a:p>
          <a:p>
            <a:r>
              <a:rPr lang="en-NZ" sz="12800" dirty="0"/>
              <a:t>Impact on community - eliminated</a:t>
            </a:r>
          </a:p>
          <a:p>
            <a:endParaRPr lang="en-NZ" sz="2400" dirty="0"/>
          </a:p>
          <a:p>
            <a:pPr marL="0" indent="0">
              <a:buNone/>
            </a:pPr>
            <a:endParaRPr lang="en-NZ" sz="2400" dirty="0"/>
          </a:p>
          <a:p>
            <a:endParaRPr lang="en-NZ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NZ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7383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036CC-222B-EC7C-2B07-9E1873D03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Transition To Remote Monitoring 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A4DB3-13D4-DD9D-8C50-8EFB8543FE14}"/>
              </a:ext>
            </a:extLst>
          </p:cNvPr>
          <p:cNvSpPr txBox="1">
            <a:spLocks/>
          </p:cNvSpPr>
          <p:nvPr/>
        </p:nvSpPr>
        <p:spPr>
          <a:xfrm>
            <a:off x="419860" y="1249518"/>
            <a:ext cx="10515600" cy="506848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B75BC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1pPr>
            <a:lvl2pPr marL="36195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2pPr>
            <a:lvl3pPr marL="6302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B75BC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3pPr>
            <a:lvl4pPr marL="8969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8595B"/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None/>
            </a:pPr>
            <a:r>
              <a:rPr lang="en-NZ" sz="2800" dirty="0"/>
              <a:t>Considerations Of The Below </a:t>
            </a:r>
          </a:p>
          <a:p>
            <a:pPr marL="0" indent="0">
              <a:buNone/>
            </a:pPr>
            <a:endParaRPr lang="en-NZ" sz="2800" dirty="0"/>
          </a:p>
          <a:p>
            <a:pPr>
              <a:spcAft>
                <a:spcPts val="1000"/>
              </a:spcAft>
            </a:pPr>
            <a:r>
              <a:rPr lang="en-NZ" sz="3200" dirty="0"/>
              <a:t>Age/Design Life Of CP System</a:t>
            </a:r>
          </a:p>
          <a:p>
            <a:pPr>
              <a:spcAft>
                <a:spcPts val="1000"/>
              </a:spcAft>
            </a:pPr>
            <a:r>
              <a:rPr lang="en-NZ" sz="3200" dirty="0"/>
              <a:t>Modifications to original design</a:t>
            </a:r>
          </a:p>
          <a:p>
            <a:pPr>
              <a:spcAft>
                <a:spcPts val="1000"/>
              </a:spcAft>
            </a:pPr>
            <a:r>
              <a:rPr lang="en-NZ" sz="3200" dirty="0"/>
              <a:t>Anachronisms/modifications in original CP system designs</a:t>
            </a:r>
          </a:p>
          <a:p>
            <a:pPr>
              <a:spcAft>
                <a:spcPts val="1000"/>
              </a:spcAft>
            </a:pPr>
            <a:r>
              <a:rPr lang="en-NZ" sz="3200" dirty="0"/>
              <a:t>Environmental impact </a:t>
            </a:r>
          </a:p>
          <a:p>
            <a:pPr>
              <a:spcAft>
                <a:spcPts val="1000"/>
              </a:spcAft>
            </a:pPr>
            <a:r>
              <a:rPr lang="en-NZ" sz="3200" dirty="0"/>
              <a:t>Health and Safety incidents / trends</a:t>
            </a:r>
          </a:p>
          <a:p>
            <a:pPr>
              <a:spcAft>
                <a:spcPts val="1000"/>
              </a:spcAft>
            </a:pPr>
            <a:r>
              <a:rPr lang="en-NZ" sz="3200" dirty="0"/>
              <a:t>In house knowledge</a:t>
            </a:r>
          </a:p>
          <a:p>
            <a:endParaRPr lang="en-NZ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NZ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9264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6" y="3118106"/>
            <a:ext cx="1321777" cy="104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522" y="3121039"/>
            <a:ext cx="1327639" cy="104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2676526" y="2552470"/>
            <a:ext cx="1323241" cy="472550"/>
          </a:xfrm>
          <a:prstGeom prst="rect">
            <a:avLst/>
          </a:prstGeom>
          <a:solidFill>
            <a:srgbClr val="1F234F"/>
          </a:solidFill>
          <a:ln w="28575">
            <a:noFill/>
          </a:ln>
          <a:effectLst/>
        </p:spPr>
        <p:txBody>
          <a:bodyPr lIns="78091" tIns="39045" rIns="78091" bIns="39045">
            <a:spAutoFit/>
          </a:bodyPr>
          <a:lstStyle/>
          <a:p>
            <a:pPr algn="ctr" defTabSz="844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1279" dirty="0">
                <a:solidFill>
                  <a:prstClr val="white"/>
                </a:solidFill>
                <a:latin typeface="DIN Next LT Pro" pitchFamily="34" charset="0"/>
                <a:ea typeface="Adobe Gothic Std B" pitchFamily="34" charset="-128"/>
              </a:rPr>
              <a:t>Corrosion</a:t>
            </a:r>
            <a:r>
              <a:rPr lang="en-AU" sz="1279" dirty="0">
                <a:solidFill>
                  <a:prstClr val="black"/>
                </a:solidFill>
                <a:latin typeface="DIN Next LT Pro" pitchFamily="34" charset="0"/>
                <a:ea typeface="Adobe Gothic Std B" pitchFamily="34" charset="-128"/>
              </a:rPr>
              <a:t> </a:t>
            </a:r>
            <a:r>
              <a:rPr lang="en-AU" sz="1279" dirty="0">
                <a:solidFill>
                  <a:prstClr val="white"/>
                </a:solidFill>
                <a:latin typeface="DIN Next LT Pro" pitchFamily="34" charset="0"/>
                <a:ea typeface="Adobe Gothic Std B" pitchFamily="34" charset="-128"/>
              </a:rPr>
              <a:t>Consultancy</a:t>
            </a:r>
            <a:endParaRPr lang="en-AU" sz="1919" dirty="0">
              <a:solidFill>
                <a:prstClr val="white"/>
              </a:solidFill>
              <a:latin typeface="DIN Next LT Pro" pitchFamily="34" charset="0"/>
              <a:ea typeface="Adobe Gothic Std B" pitchFamily="34" charset="-128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814773" y="2552470"/>
            <a:ext cx="1323241" cy="472550"/>
          </a:xfrm>
          <a:prstGeom prst="rect">
            <a:avLst/>
          </a:prstGeom>
          <a:solidFill>
            <a:srgbClr val="1F234F"/>
          </a:solidFill>
          <a:ln>
            <a:noFill/>
          </a:ln>
        </p:spPr>
        <p:txBody>
          <a:bodyPr lIns="78091" tIns="39045" rIns="78091" bIns="39045">
            <a:spAutoFit/>
          </a:bodyPr>
          <a:lstStyle/>
          <a:p>
            <a:pPr algn="ctr" defTabSz="844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1279" dirty="0">
                <a:solidFill>
                  <a:prstClr val="white"/>
                </a:solidFill>
                <a:latin typeface="DIN Next LT Pro" pitchFamily="34" charset="0"/>
              </a:rPr>
              <a:t>Pipeline    Surveys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199560" y="2552470"/>
            <a:ext cx="1323243" cy="472550"/>
          </a:xfrm>
          <a:prstGeom prst="rect">
            <a:avLst/>
          </a:prstGeom>
          <a:solidFill>
            <a:srgbClr val="1F234F"/>
          </a:solidFill>
          <a:ln>
            <a:noFill/>
          </a:ln>
        </p:spPr>
        <p:txBody>
          <a:bodyPr lIns="78091" tIns="39045" rIns="78091" bIns="39045">
            <a:spAutoFit/>
          </a:bodyPr>
          <a:lstStyle/>
          <a:p>
            <a:pPr algn="ctr" defTabSz="844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1279" dirty="0">
                <a:solidFill>
                  <a:prstClr val="white"/>
                </a:solidFill>
                <a:latin typeface="DIN Next LT Pro" pitchFamily="34" charset="0"/>
              </a:rPr>
              <a:t>Products &amp; Equipment</a:t>
            </a:r>
            <a:endParaRPr lang="en-AU" sz="1119" dirty="0">
              <a:solidFill>
                <a:prstClr val="white"/>
              </a:solidFill>
              <a:latin typeface="DIN Next LT Pro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056919" y="2549539"/>
            <a:ext cx="1323241" cy="472550"/>
          </a:xfrm>
          <a:prstGeom prst="rect">
            <a:avLst/>
          </a:prstGeom>
          <a:solidFill>
            <a:srgbClr val="1F234F"/>
          </a:solidFill>
          <a:ln>
            <a:noFill/>
          </a:ln>
        </p:spPr>
        <p:txBody>
          <a:bodyPr lIns="78091" tIns="39045" rIns="78091" bIns="39045">
            <a:spAutoFit/>
          </a:bodyPr>
          <a:lstStyle/>
          <a:p>
            <a:pPr algn="ctr" defTabSz="844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1279" dirty="0">
                <a:solidFill>
                  <a:prstClr val="white"/>
                </a:solidFill>
                <a:latin typeface="DIN Next LT Pro" pitchFamily="34" charset="0"/>
              </a:rPr>
              <a:t>Cathodic Protection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438776" y="2553934"/>
            <a:ext cx="1323243" cy="472550"/>
          </a:xfrm>
          <a:prstGeom prst="rect">
            <a:avLst/>
          </a:prstGeom>
          <a:solidFill>
            <a:srgbClr val="1F234F"/>
          </a:solidFill>
          <a:ln>
            <a:noFill/>
          </a:ln>
        </p:spPr>
        <p:txBody>
          <a:bodyPr lIns="78091" tIns="39045" rIns="78091" bIns="39045">
            <a:spAutoFit/>
          </a:bodyPr>
          <a:lstStyle/>
          <a:p>
            <a:pPr algn="ctr" defTabSz="844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1279" dirty="0">
                <a:solidFill>
                  <a:prstClr val="white"/>
                </a:solidFill>
                <a:latin typeface="DIN Next LT Pro" pitchFamily="34" charset="0"/>
              </a:rPr>
              <a:t>Maintenance &amp; Inspections</a:t>
            </a:r>
          </a:p>
        </p:txBody>
      </p:sp>
      <p:pic>
        <p:nvPicPr>
          <p:cNvPr id="82953" name="Picture 2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311" y="3121039"/>
            <a:ext cx="1327639" cy="104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4" name="Picture 2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9167" y="3121039"/>
            <a:ext cx="1318847" cy="104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5" name="Picture 2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560" y="3121039"/>
            <a:ext cx="1323243" cy="104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76526" y="2062617"/>
            <a:ext cx="6667500" cy="50276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844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2667" b="1" dirty="0">
                <a:solidFill>
                  <a:srgbClr val="1F497D"/>
                </a:solidFill>
                <a:latin typeface="Aptos" panose="020B0004020202020204" pitchFamily="34" charset="0"/>
              </a:rPr>
              <a:t>www.cceng.co.nz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36378" y="448836"/>
            <a:ext cx="4254012" cy="774262"/>
          </a:xfrm>
          <a:prstGeom prst="rect">
            <a:avLst/>
          </a:prstGeom>
          <a:noFill/>
          <a:ln>
            <a:noFill/>
          </a:ln>
        </p:spPr>
        <p:txBody>
          <a:bodyPr lIns="63448" tIns="31724" rIns="63448" bIns="31724">
            <a:spAutoFit/>
          </a:bodyPr>
          <a:lstStyle/>
          <a:p>
            <a:pPr marL="316512" indent="-316512" algn="ctr" defTabSz="844031" fontAlgn="base">
              <a:spcAft>
                <a:spcPct val="0"/>
              </a:spcAft>
              <a:buClr>
                <a:srgbClr val="C0504D"/>
              </a:buClr>
              <a:buSzPct val="80000"/>
              <a:defRPr/>
            </a:pPr>
            <a:r>
              <a:rPr lang="en-AU" sz="3231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ptos" panose="020B0004020202020204" pitchFamily="34" charset="0"/>
              </a:rPr>
              <a:t>THANK YOU</a:t>
            </a:r>
          </a:p>
          <a:p>
            <a:pPr marL="316512" indent="-316512" algn="ctr" defTabSz="844031" fontAlgn="base">
              <a:spcAft>
                <a:spcPct val="0"/>
              </a:spcAft>
              <a:buClr>
                <a:srgbClr val="C0504D"/>
              </a:buClr>
              <a:buSzPct val="80000"/>
              <a:defRPr/>
            </a:pPr>
            <a:endParaRPr lang="en-AU" sz="1384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82958" name="TextBox 24"/>
          <p:cNvSpPr txBox="1">
            <a:spLocks noChangeArrowheads="1"/>
          </p:cNvSpPr>
          <p:nvPr/>
        </p:nvSpPr>
        <p:spPr bwMode="auto">
          <a:xfrm>
            <a:off x="3360128" y="1189352"/>
            <a:ext cx="5300296" cy="77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44031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AU" altLang="en-US" sz="2216" b="1" dirty="0">
                <a:solidFill>
                  <a:srgbClr val="002060"/>
                </a:solidFill>
                <a:latin typeface="Square721 BT" pitchFamily="34" charset="0"/>
              </a:rPr>
              <a:t>Presented by: Alan O’Connor</a:t>
            </a:r>
          </a:p>
          <a:p>
            <a:pPr algn="ctr" defTabSz="844031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AU" altLang="en-US" sz="2216" b="1" dirty="0">
                <a:solidFill>
                  <a:srgbClr val="0070C0"/>
                </a:solidFill>
                <a:latin typeface="Square721 BT" pitchFamily="34" charset="0"/>
              </a:rPr>
              <a:t>Corrosion Control Engineering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3303713" y="5146278"/>
            <a:ext cx="5334407" cy="995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467" dirty="0">
                <a:solidFill>
                  <a:schemeClr val="tx2"/>
                </a:solidFill>
                <a:latin typeface="Aptos" panose="020B0004020202020204" pitchFamily="34" charset="0"/>
              </a:rPr>
              <a:t>Alan O’Connor</a:t>
            </a:r>
          </a:p>
          <a:p>
            <a:pPr algn="ctr"/>
            <a:r>
              <a:rPr lang="en-AU" sz="1467" dirty="0">
                <a:solidFill>
                  <a:schemeClr val="tx2"/>
                </a:solidFill>
                <a:latin typeface="Aptos" panose="020B0004020202020204" pitchFamily="34" charset="0"/>
              </a:rPr>
              <a:t>Principal Engineer</a:t>
            </a:r>
          </a:p>
          <a:p>
            <a:pPr algn="ctr"/>
            <a:r>
              <a:rPr lang="en-AU" sz="1467" dirty="0">
                <a:solidFill>
                  <a:schemeClr val="tx2"/>
                </a:solidFill>
                <a:latin typeface="Aptos" panose="020B0004020202020204" pitchFamily="34" charset="0"/>
              </a:rPr>
              <a:t>Tel: +64 6 755 3988. Mobile: +64 27 604 1338</a:t>
            </a:r>
          </a:p>
          <a:p>
            <a:pPr algn="ctr"/>
            <a:r>
              <a:rPr lang="en-AU" sz="1467" dirty="0">
                <a:solidFill>
                  <a:schemeClr val="tx2"/>
                </a:solidFill>
                <a:latin typeface="Aptos" panose="020B0004020202020204" pitchFamily="34" charset="0"/>
              </a:rPr>
              <a:t>alanoconnor@cceng.co.nz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1A3055-FADA-3692-505D-1425D125AF1E}"/>
              </a:ext>
            </a:extLst>
          </p:cNvPr>
          <p:cNvGrpSpPr/>
          <p:nvPr/>
        </p:nvGrpSpPr>
        <p:grpSpPr>
          <a:xfrm>
            <a:off x="4035260" y="4295165"/>
            <a:ext cx="4102754" cy="556498"/>
            <a:chOff x="3863964" y="2020700"/>
            <a:chExt cx="4102754" cy="556498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CC82E84F-5887-DA7F-0C23-37CA3E181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724652" y="2020700"/>
              <a:ext cx="1242066" cy="556498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B982101E-5BF9-004D-F514-57D857358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294308" y="2020700"/>
              <a:ext cx="1242066" cy="556498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8590174-19E2-2DAD-9A61-E99D7907D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863964" y="2020700"/>
              <a:ext cx="1242066" cy="5564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4094208"/>
      </p:ext>
    </p:extLst>
  </p:cSld>
  <p:clrMapOvr>
    <a:masterClrMapping/>
  </p:clrMapOvr>
  <p:transition spd="slow" advClick="0" advTm="12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ACFDDA1">
            <a:hlinkClick r:id="" action="ppaction://media"/>
            <a:extLst>
              <a:ext uri="{FF2B5EF4-FFF2-40B4-BE49-F238E27FC236}">
                <a16:creationId xmlns:a16="http://schemas.microsoft.com/office/drawing/2014/main" id="{177F0A30-ED73-3834-CF1D-D59147A18A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7706" y="1126121"/>
            <a:ext cx="8876587" cy="4993080"/>
          </a:xfrm>
          <a:prstGeom prst="rect">
            <a:avLst/>
          </a:prstGeom>
        </p:spPr>
      </p:pic>
      <p:sp>
        <p:nvSpPr>
          <p:cNvPr id="7" name="Title 26">
            <a:extLst>
              <a:ext uri="{FF2B5EF4-FFF2-40B4-BE49-F238E27FC236}">
                <a16:creationId xmlns:a16="http://schemas.microsoft.com/office/drawing/2014/main" id="{52310E5F-E482-0078-583B-A0256479E57B}"/>
              </a:ext>
            </a:extLst>
          </p:cNvPr>
          <p:cNvSpPr txBox="1">
            <a:spLocks/>
          </p:cNvSpPr>
          <p:nvPr/>
        </p:nvSpPr>
        <p:spPr>
          <a:xfrm>
            <a:off x="2113684" y="439311"/>
            <a:ext cx="8859199" cy="495083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DACE3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sz="2400" dirty="0">
              <a:highlight>
                <a:srgbClr val="FFFF00"/>
              </a:highlight>
              <a:latin typeface="Nunito Sans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C64A77-C06A-DFBD-3C0F-1DE55E91B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Monitoring Implementation 2009-2019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886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5F1784-04F8-5A5A-6BDB-D67E4587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955" y="969447"/>
            <a:ext cx="6920089" cy="5096190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EAAE694A-2A60-6CCF-887D-B1FBF30604F1}"/>
              </a:ext>
            </a:extLst>
          </p:cNvPr>
          <p:cNvSpPr txBox="1">
            <a:spLocks/>
          </p:cNvSpPr>
          <p:nvPr/>
        </p:nvSpPr>
        <p:spPr>
          <a:xfrm>
            <a:off x="171504" y="307126"/>
            <a:ext cx="10387547" cy="5861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273877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  <a:ea typeface="+mn-ea"/>
                <a:cs typeface="+mn-cs"/>
              </a:rPr>
              <a:t>Why Remote Monitoring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81836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1EAE2-0947-202F-5FB8-3F7786290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1F2B9A0-1A81-215E-3168-698DFB979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Cathodic Protection System Risks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BB795-987E-4BA2-C252-88704B8E8E5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73186" y="1256844"/>
            <a:ext cx="10159999" cy="490689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ptos" panose="020B0004020202020204" pitchFamily="34" charset="0"/>
              </a:rPr>
              <a:t>CP system is causing accelerated corrosion on non bonded structures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ptos" panose="020B0004020202020204" pitchFamily="34" charset="0"/>
              </a:rPr>
              <a:t>CP system is not achieving protection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Environmental Impact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Health and Safety Risks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ptos" panose="020B0004020202020204" pitchFamily="34" charset="0"/>
              </a:rPr>
              <a:t>CP Systems operated without adequate documentation and/or by persons not adequately trained</a:t>
            </a:r>
          </a:p>
        </p:txBody>
      </p:sp>
    </p:spTree>
    <p:extLst>
      <p:ext uri="{BB962C8B-B14F-4D97-AF65-F5344CB8AC3E}">
        <p14:creationId xmlns:p14="http://schemas.microsoft.com/office/powerpoint/2010/main" val="652478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57649-7EB3-4E0E-AC2A-B9C6DDE2E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B90337-DA87-EEAA-00E4-65838B630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Introduction To Remote Monitoring 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13D8B-F286-723C-4547-1D6F1C3A520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73186" y="1256844"/>
            <a:ext cx="10159999" cy="490689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>
                <a:latin typeface="Aptos" panose="020B0004020202020204" pitchFamily="34" charset="0"/>
              </a:rPr>
              <a:t>Corrosion/Cathodic Protection Basics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What Is Remote Monitoring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ptos" panose="020B0004020202020204" pitchFamily="34" charset="0"/>
              </a:rPr>
              <a:t>Cathodic Protection Operation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When Is The Right Time / What Is The Right System</a:t>
            </a:r>
          </a:p>
          <a:p>
            <a:pPr>
              <a:lnSpc>
                <a:spcPct val="150000"/>
              </a:lnSpc>
            </a:pPr>
            <a:endParaRPr lang="en-US" sz="2800" dirty="0"/>
          </a:p>
          <a:p>
            <a:pPr marL="0" indent="0">
              <a:lnSpc>
                <a:spcPct val="150000"/>
              </a:lnSpc>
              <a:buNone/>
            </a:pPr>
            <a:endParaRPr lang="en-US" sz="2800" dirty="0"/>
          </a:p>
          <a:p>
            <a:pPr>
              <a:lnSpc>
                <a:spcPct val="150000"/>
              </a:lnSpc>
            </a:pPr>
            <a:endParaRPr lang="en-US" sz="28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321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7D7010-96CE-4145-AA42-ED85A1B485A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043906" y="1573742"/>
            <a:ext cx="8104187" cy="417671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87EFC9A2-F159-4A15-ACA7-1953867BD4FE}" type="slidenum">
              <a:rPr lang="en-AU" smtClean="0"/>
              <a:pPr/>
              <a:t>7</a:t>
            </a:fld>
            <a:r>
              <a:rPr lang="en-AU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7505B-861B-420B-8B7A-264145E564CE}"/>
              </a:ext>
            </a:extLst>
          </p:cNvPr>
          <p:cNvSpPr txBox="1"/>
          <p:nvPr/>
        </p:nvSpPr>
        <p:spPr>
          <a:xfrm>
            <a:off x="4367808" y="6356351"/>
            <a:ext cx="230425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AU" dirty="0"/>
              <a:t>Source: NACE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EF2E6F8-4F13-CC24-BE35-B3FD96C7B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Corrosion Basics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50560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5D7D2-2574-431A-A72F-13A4DF787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/>
              <a:t>Corrosion Basics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A8515-9E61-4A00-B408-31155EC0C9B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0328" y="1626461"/>
            <a:ext cx="620712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REQUIREMENTS FOR CORROSION</a:t>
            </a:r>
          </a:p>
          <a:p>
            <a:endParaRPr lang="en-AU" dirty="0"/>
          </a:p>
          <a:p>
            <a:r>
              <a:rPr lang="en-AU" sz="2400" b="1" dirty="0"/>
              <a:t>Anode</a:t>
            </a:r>
            <a:r>
              <a:rPr lang="en-AU" sz="2400" dirty="0"/>
              <a:t> – Location where positive ion transfers charge to electrolyte</a:t>
            </a:r>
          </a:p>
          <a:p>
            <a:r>
              <a:rPr lang="en-AU" sz="2400" b="1" dirty="0"/>
              <a:t>Cathode</a:t>
            </a:r>
            <a:r>
              <a:rPr lang="en-AU" sz="2400" dirty="0"/>
              <a:t> – Location where excess electrons bond with ions from electrolyte</a:t>
            </a:r>
          </a:p>
          <a:p>
            <a:r>
              <a:rPr lang="en-AU" sz="2400" b="1" dirty="0"/>
              <a:t>Electrolyte</a:t>
            </a:r>
            <a:r>
              <a:rPr lang="en-AU" sz="2400" dirty="0"/>
              <a:t> – Electrically conductive medium </a:t>
            </a:r>
          </a:p>
          <a:p>
            <a:r>
              <a:rPr lang="en-AU" sz="2400" b="1" dirty="0"/>
              <a:t>Electrical Bond </a:t>
            </a:r>
            <a:r>
              <a:rPr lang="en-AU" sz="2400" dirty="0"/>
              <a:t>– Anodic and cathodic sites must be electrically continuous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A44B9-18EE-414C-8DA7-5DCFF6E304A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87EFC9A2-F159-4A15-ACA7-1953867BD4FE}" type="slidenum">
              <a:rPr lang="en-AU" smtClean="0"/>
              <a:pPr/>
              <a:t>8</a:t>
            </a:fld>
            <a:r>
              <a:rPr lang="en-AU"/>
              <a:t> 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ADB7E6-316A-4C94-8AD0-0EA48E835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900" y="1628800"/>
            <a:ext cx="5230821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78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2EF8778-CD1B-B0C0-5A0D-0229C1B13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Cathodic Protection</a:t>
            </a:r>
            <a:endParaRPr lang="en-NZ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3B5B50-28C8-393E-09B4-60E17DA13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050" y="441161"/>
            <a:ext cx="3340898" cy="27922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B2AFFE-CF8E-060B-C99F-A7212BB42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745" y="1438121"/>
            <a:ext cx="5230821" cy="45236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557373-0CC9-F288-9ACB-AF0DFCB80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1074" y="3428999"/>
            <a:ext cx="4152613" cy="292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6473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Eptec">
      <a:dk1>
        <a:srgbClr val="000000"/>
      </a:dk1>
      <a:lt1>
        <a:sysClr val="window" lastClr="FFFFFF"/>
      </a:lt1>
      <a:dk2>
        <a:srgbClr val="273877"/>
      </a:dk2>
      <a:lt2>
        <a:srgbClr val="1B75BC"/>
      </a:lt2>
      <a:accent1>
        <a:srgbClr val="8EBADD"/>
      </a:accent1>
      <a:accent2>
        <a:srgbClr val="929BBA"/>
      </a:accent2>
      <a:accent3>
        <a:srgbClr val="004E8C"/>
      </a:accent3>
      <a:accent4>
        <a:srgbClr val="58595B"/>
      </a:accent4>
      <a:accent5>
        <a:srgbClr val="BCBEC0"/>
      </a:accent5>
      <a:accent6>
        <a:srgbClr val="C490A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977FF04-C95C-4F80-B86A-D0861F7E7AB3}" vid="{2D8D1D8B-CAAC-4651-B8DA-FE96EC50FBA1}"/>
    </a:ext>
  </a:extLst>
</a:theme>
</file>

<file path=ppt/theme/theme2.xml><?xml version="1.0" encoding="utf-8"?>
<a:theme xmlns:a="http://schemas.openxmlformats.org/drawingml/2006/main" name="Eptec - Content Slides">
  <a:themeElements>
    <a:clrScheme name="Eptec">
      <a:dk1>
        <a:srgbClr val="000000"/>
      </a:dk1>
      <a:lt1>
        <a:sysClr val="window" lastClr="FFFFFF"/>
      </a:lt1>
      <a:dk2>
        <a:srgbClr val="273877"/>
      </a:dk2>
      <a:lt2>
        <a:srgbClr val="1B75BC"/>
      </a:lt2>
      <a:accent1>
        <a:srgbClr val="8EBADD"/>
      </a:accent1>
      <a:accent2>
        <a:srgbClr val="929BBA"/>
      </a:accent2>
      <a:accent3>
        <a:srgbClr val="004E8C"/>
      </a:accent3>
      <a:accent4>
        <a:srgbClr val="58595B"/>
      </a:accent4>
      <a:accent5>
        <a:srgbClr val="BCBEC0"/>
      </a:accent5>
      <a:accent6>
        <a:srgbClr val="C490AA"/>
      </a:accent6>
      <a:hlink>
        <a:srgbClr val="0563C1"/>
      </a:hlink>
      <a:folHlink>
        <a:srgbClr val="954F72"/>
      </a:folHlink>
    </a:clrScheme>
    <a:fontScheme name="Arial Black and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potless Blue">
      <a:srgbClr val="002F6C"/>
    </a:custClr>
    <a:custClr name="Spotless Blue 70%">
      <a:srgbClr val="4B6897"/>
    </a:custClr>
    <a:custClr name="Spotless Blue 45%">
      <a:srgbClr val="7E8FB5"/>
    </a:custClr>
    <a:custClr name="Spotless Blue 15%">
      <a:srgbClr val="CACFED"/>
    </a:custClr>
    <a:custClr name="Golden Yellow">
      <a:srgbClr val="EAAA00"/>
    </a:custClr>
    <a:custClr name="Golden Yellow 70%">
      <a:srgbClr val="FFCA66"/>
    </a:custClr>
    <a:custClr name="Golden Yellow 50%">
      <a:srgbClr val="FFD98F"/>
    </a:custClr>
    <a:custClr name="Golden Yellow 30%">
      <a:srgbClr val="FFE6B8"/>
    </a:custClr>
    <a:custClr name="Hawkins/Indigenous Orange">
      <a:srgbClr val="EA7600"/>
    </a:custClr>
    <a:custClr name="Hawkins/Indigenous Orange 75%">
      <a:srgbClr val="F89E54"/>
    </a:custClr>
    <a:custClr name="Hawkins/Indigenous Orange 55%">
      <a:srgbClr val="FAB57C"/>
    </a:custClr>
    <a:custClr name="Hawkins/Indigenous Orange 35%">
      <a:srgbClr val="FCCEA6"/>
    </a:custClr>
    <a:custClr name="Fresh Purple">
      <a:srgbClr val="702F8A"/>
    </a:custClr>
    <a:custClr name="Fresh Purple 70%">
      <a:srgbClr val="8963A9"/>
    </a:custClr>
    <a:custClr name="Fresh Purple 50%">
      <a:srgbClr val="A286BD"/>
    </a:custClr>
    <a:custClr name="Fresh Purple 20%">
      <a:srgbClr val="D2C7E2"/>
    </a:custClr>
    <a:custClr name="Dusty Gum">
      <a:srgbClr val="5C7F71"/>
    </a:custClr>
    <a:custClr name="Dusty Gum 70%">
      <a:srgbClr val="809E95"/>
    </a:custClr>
    <a:custClr name="Dusty Gum 40%">
      <a:srgbClr val="AFC089"/>
    </a:custClr>
    <a:custClr name="Dusty Gum 20%">
      <a:srgbClr val="D1DBD7"/>
    </a:custClr>
    <a:custClr name="Teal">
      <a:srgbClr val="009681"/>
    </a:custClr>
    <a:custClr name="Teal 70%">
      <a:srgbClr val="3EBCAA"/>
    </a:custClr>
    <a:custClr name="Teal 50%">
      <a:srgbClr val="7FCCBF"/>
    </a:custClr>
    <a:custClr name="Teal 30%">
      <a:srgbClr val="B2DED7"/>
    </a:custClr>
    <a:custClr name="Epicure/Aus/NZ Indigenous Red">
      <a:srgbClr val="A50034"/>
    </a:custClr>
    <a:custClr name="Epicure/Aus/NZ Indigenous Red 70%">
      <a:srgbClr val="C86070"/>
    </a:custClr>
    <a:custClr name="Epicure/Aus/NZ Indigenous Red 50%">
      <a:srgbClr val="D5858D"/>
    </a:custClr>
    <a:custClr name="Epicure/Aus/NZ Indigenous Red 35%">
      <a:srgbClr val="E0A7A9"/>
    </a:custClr>
    <a:custClr name="Coffee">
      <a:srgbClr val="94795D"/>
    </a:custClr>
    <a:custClr name="Coffee 70%">
      <a:srgbClr val="AC937E"/>
    </a:custClr>
    <a:custClr name="Coffee 45%">
      <a:srgbClr val="C5B3A3"/>
    </a:custClr>
    <a:custClr name="Coffee25%">
      <a:srgbClr val="DCD0C6"/>
    </a:custClr>
  </a:custClrLst>
  <a:extLst>
    <a:ext uri="{05A4C25C-085E-4340-85A3-A5531E510DB2}">
      <thm15:themeFamily xmlns:thm15="http://schemas.microsoft.com/office/thememl/2012/main" name="Presentation1" id="{2977FF04-C95C-4F80-B86A-D0861F7E7AB3}" vid="{CE7A1241-66B5-4885-91C7-3C75FE6C3F6B}"/>
    </a:ext>
  </a:extLst>
</a:theme>
</file>

<file path=ppt/theme/theme3.xml><?xml version="1.0" encoding="utf-8"?>
<a:theme xmlns:a="http://schemas.openxmlformats.org/drawingml/2006/main" name="1_Eptec - Content Slides">
  <a:themeElements>
    <a:clrScheme name="Eptec">
      <a:dk1>
        <a:srgbClr val="000000"/>
      </a:dk1>
      <a:lt1>
        <a:sysClr val="window" lastClr="FFFFFF"/>
      </a:lt1>
      <a:dk2>
        <a:srgbClr val="273877"/>
      </a:dk2>
      <a:lt2>
        <a:srgbClr val="1B75BC"/>
      </a:lt2>
      <a:accent1>
        <a:srgbClr val="8EBADD"/>
      </a:accent1>
      <a:accent2>
        <a:srgbClr val="929BBA"/>
      </a:accent2>
      <a:accent3>
        <a:srgbClr val="004E8C"/>
      </a:accent3>
      <a:accent4>
        <a:srgbClr val="58595B"/>
      </a:accent4>
      <a:accent5>
        <a:srgbClr val="BCBEC0"/>
      </a:accent5>
      <a:accent6>
        <a:srgbClr val="C490AA"/>
      </a:accent6>
      <a:hlink>
        <a:srgbClr val="0563C1"/>
      </a:hlink>
      <a:folHlink>
        <a:srgbClr val="954F72"/>
      </a:folHlink>
    </a:clrScheme>
    <a:fontScheme name="Arial Black and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potless Blue">
      <a:srgbClr val="002F6C"/>
    </a:custClr>
    <a:custClr name="Spotless Blue 70%">
      <a:srgbClr val="4B6897"/>
    </a:custClr>
    <a:custClr name="Spotless Blue 45%">
      <a:srgbClr val="7E8FB5"/>
    </a:custClr>
    <a:custClr name="Spotless Blue 15%">
      <a:srgbClr val="CACFED"/>
    </a:custClr>
    <a:custClr name="Golden Yellow">
      <a:srgbClr val="EAAA00"/>
    </a:custClr>
    <a:custClr name="Golden Yellow 70%">
      <a:srgbClr val="FFCA66"/>
    </a:custClr>
    <a:custClr name="Golden Yellow 50%">
      <a:srgbClr val="FFD98F"/>
    </a:custClr>
    <a:custClr name="Golden Yellow 30%">
      <a:srgbClr val="FFE6B8"/>
    </a:custClr>
    <a:custClr name="Hawkins/Indigenous Orange">
      <a:srgbClr val="EA7600"/>
    </a:custClr>
    <a:custClr name="Hawkins/Indigenous Orange 75%">
      <a:srgbClr val="F89E54"/>
    </a:custClr>
    <a:custClr name="Hawkins/Indigenous Orange 55%">
      <a:srgbClr val="FAB57C"/>
    </a:custClr>
    <a:custClr name="Hawkins/Indigenous Orange 35%">
      <a:srgbClr val="FCCEA6"/>
    </a:custClr>
    <a:custClr name="Fresh Purple">
      <a:srgbClr val="702F8A"/>
    </a:custClr>
    <a:custClr name="Fresh Purple 70%">
      <a:srgbClr val="8963A9"/>
    </a:custClr>
    <a:custClr name="Fresh Purple 50%">
      <a:srgbClr val="A286BD"/>
    </a:custClr>
    <a:custClr name="Fresh Purple 20%">
      <a:srgbClr val="D2C7E2"/>
    </a:custClr>
    <a:custClr name="Dusty Gum">
      <a:srgbClr val="5C7F71"/>
    </a:custClr>
    <a:custClr name="Dusty Gum 70%">
      <a:srgbClr val="809E95"/>
    </a:custClr>
    <a:custClr name="Dusty Gum 40%">
      <a:srgbClr val="AFC089"/>
    </a:custClr>
    <a:custClr name="Dusty Gum 20%">
      <a:srgbClr val="D1DBD7"/>
    </a:custClr>
    <a:custClr name="Teal">
      <a:srgbClr val="009681"/>
    </a:custClr>
    <a:custClr name="Teal 70%">
      <a:srgbClr val="3EBCAA"/>
    </a:custClr>
    <a:custClr name="Teal 50%">
      <a:srgbClr val="7FCCBF"/>
    </a:custClr>
    <a:custClr name="Teal 30%">
      <a:srgbClr val="B2DED7"/>
    </a:custClr>
    <a:custClr name="Epicure/Aus/NZ Indigenous Red">
      <a:srgbClr val="A50034"/>
    </a:custClr>
    <a:custClr name="Epicure/Aus/NZ Indigenous Red 70%">
      <a:srgbClr val="C86070"/>
    </a:custClr>
    <a:custClr name="Epicure/Aus/NZ Indigenous Red 50%">
      <a:srgbClr val="D5858D"/>
    </a:custClr>
    <a:custClr name="Epicure/Aus/NZ Indigenous Red 35%">
      <a:srgbClr val="E0A7A9"/>
    </a:custClr>
    <a:custClr name="Coffee">
      <a:srgbClr val="94795D"/>
    </a:custClr>
    <a:custClr name="Coffee 70%">
      <a:srgbClr val="AC937E"/>
    </a:custClr>
    <a:custClr name="Coffee 45%">
      <a:srgbClr val="C5B3A3"/>
    </a:custClr>
    <a:custClr name="Coffee25%">
      <a:srgbClr val="DCD0C6"/>
    </a:custClr>
  </a:custClrLst>
  <a:extLst>
    <a:ext uri="{05A4C25C-085E-4340-85A3-A5531E510DB2}">
      <thm15:themeFamily xmlns:thm15="http://schemas.microsoft.com/office/thememl/2012/main" name="Presentation1" id="{2977FF04-C95C-4F80-B86A-D0861F7E7AB3}" vid="{6A91A2F6-B2CD-43F9-BB20-19609DE9B93D}"/>
    </a:ext>
  </a:extLst>
</a:theme>
</file>

<file path=ppt/theme/theme4.xml><?xml version="1.0" encoding="utf-8"?>
<a:theme xmlns:a="http://schemas.openxmlformats.org/drawingml/2006/main" name="Eptec  - Divider &amp; Feature Slides">
  <a:themeElements>
    <a:clrScheme name="Eptec">
      <a:dk1>
        <a:srgbClr val="000000"/>
      </a:dk1>
      <a:lt1>
        <a:sysClr val="window" lastClr="FFFFFF"/>
      </a:lt1>
      <a:dk2>
        <a:srgbClr val="273877"/>
      </a:dk2>
      <a:lt2>
        <a:srgbClr val="1B75BC"/>
      </a:lt2>
      <a:accent1>
        <a:srgbClr val="8EBADD"/>
      </a:accent1>
      <a:accent2>
        <a:srgbClr val="929BBA"/>
      </a:accent2>
      <a:accent3>
        <a:srgbClr val="004E8C"/>
      </a:accent3>
      <a:accent4>
        <a:srgbClr val="58595B"/>
      </a:accent4>
      <a:accent5>
        <a:srgbClr val="BCBEC0"/>
      </a:accent5>
      <a:accent6>
        <a:srgbClr val="C490AA"/>
      </a:accent6>
      <a:hlink>
        <a:srgbClr val="0563C1"/>
      </a:hlink>
      <a:folHlink>
        <a:srgbClr val="954F72"/>
      </a:folHlink>
    </a:clrScheme>
    <a:fontScheme name="Arial Black and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potless Blue">
      <a:srgbClr val="002F6C"/>
    </a:custClr>
    <a:custClr name="Spotless Blue 70%">
      <a:srgbClr val="4B6897"/>
    </a:custClr>
    <a:custClr name="Spotless Blue 45%">
      <a:srgbClr val="7E8FB5"/>
    </a:custClr>
    <a:custClr name="Spotless Blue 15%">
      <a:srgbClr val="CACFED"/>
    </a:custClr>
    <a:custClr name="Golden Yellow">
      <a:srgbClr val="EAAA00"/>
    </a:custClr>
    <a:custClr name="Golden Yellow 70%">
      <a:srgbClr val="FFCA66"/>
    </a:custClr>
    <a:custClr name="Golden Yellow 50%">
      <a:srgbClr val="FFD98F"/>
    </a:custClr>
    <a:custClr name="Golden Yellow 30%">
      <a:srgbClr val="FFE6B8"/>
    </a:custClr>
    <a:custClr name="Hawkins/Indigenous Orange">
      <a:srgbClr val="EA7600"/>
    </a:custClr>
    <a:custClr name="Hawkins/Indigenous Orange 75%">
      <a:srgbClr val="F89E54"/>
    </a:custClr>
    <a:custClr name="Hawkins/Indigenous Orange 55%">
      <a:srgbClr val="FAB57C"/>
    </a:custClr>
    <a:custClr name="Hawkins/Indigenous Orange 35%">
      <a:srgbClr val="FCCEA6"/>
    </a:custClr>
    <a:custClr name="Fresh Purple">
      <a:srgbClr val="702F8A"/>
    </a:custClr>
    <a:custClr name="Fresh Purple 70%">
      <a:srgbClr val="8963A9"/>
    </a:custClr>
    <a:custClr name="Fresh Purple 50%">
      <a:srgbClr val="A286BD"/>
    </a:custClr>
    <a:custClr name="Fresh Purple 20%">
      <a:srgbClr val="D2C7E2"/>
    </a:custClr>
    <a:custClr name="Dusty Gum">
      <a:srgbClr val="5C7F71"/>
    </a:custClr>
    <a:custClr name="Dusty Gum 70%">
      <a:srgbClr val="809E95"/>
    </a:custClr>
    <a:custClr name="Dusty Gum 40%">
      <a:srgbClr val="AFC089"/>
    </a:custClr>
    <a:custClr name="Dusty Gum 20%">
      <a:srgbClr val="D1DBD7"/>
    </a:custClr>
    <a:custClr name="Teal">
      <a:srgbClr val="009681"/>
    </a:custClr>
    <a:custClr name="Teal 70%">
      <a:srgbClr val="3EBCAA"/>
    </a:custClr>
    <a:custClr name="Teal 50%">
      <a:srgbClr val="7FCCBF"/>
    </a:custClr>
    <a:custClr name="Teal 30%">
      <a:srgbClr val="B2DED7"/>
    </a:custClr>
    <a:custClr name="Epicure/Aus/NZ Indigenous Red">
      <a:srgbClr val="A50034"/>
    </a:custClr>
    <a:custClr name="Epicure/Aus/NZ Indigenous Red 70%">
      <a:srgbClr val="C86070"/>
    </a:custClr>
    <a:custClr name="Epicure/Aus/NZ Indigenous Red 50%">
      <a:srgbClr val="D5858D"/>
    </a:custClr>
    <a:custClr name="Epicure/Aus/NZ Indigenous Red 35%">
      <a:srgbClr val="E0A7A9"/>
    </a:custClr>
    <a:custClr name="Coffee">
      <a:srgbClr val="94795D"/>
    </a:custClr>
    <a:custClr name="Coffee 70%">
      <a:srgbClr val="AC937E"/>
    </a:custClr>
    <a:custClr name="Coffee 45%">
      <a:srgbClr val="C5B3A3"/>
    </a:custClr>
    <a:custClr name="Coffee25%">
      <a:srgbClr val="DCD0C6"/>
    </a:custClr>
  </a:custClrLst>
  <a:extLst>
    <a:ext uri="{05A4C25C-085E-4340-85A3-A5531E510DB2}">
      <thm15:themeFamily xmlns:thm15="http://schemas.microsoft.com/office/thememl/2012/main" name="Presentation1" id="{2977FF04-C95C-4F80-B86A-D0861F7E7AB3}" vid="{48CAEE53-BF9E-497F-B819-E17E7174E911}"/>
    </a:ext>
  </a:extLst>
</a:theme>
</file>

<file path=ppt/theme/theme5.xml><?xml version="1.0" encoding="utf-8"?>
<a:theme xmlns:a="http://schemas.openxmlformats.org/drawingml/2006/main" name="Eptec  - Closing Slides">
  <a:themeElements>
    <a:clrScheme name="Eptec">
      <a:dk1>
        <a:srgbClr val="000000"/>
      </a:dk1>
      <a:lt1>
        <a:sysClr val="window" lastClr="FFFFFF"/>
      </a:lt1>
      <a:dk2>
        <a:srgbClr val="273877"/>
      </a:dk2>
      <a:lt2>
        <a:srgbClr val="1B75BC"/>
      </a:lt2>
      <a:accent1>
        <a:srgbClr val="8EBADD"/>
      </a:accent1>
      <a:accent2>
        <a:srgbClr val="929BBA"/>
      </a:accent2>
      <a:accent3>
        <a:srgbClr val="004E8C"/>
      </a:accent3>
      <a:accent4>
        <a:srgbClr val="58595B"/>
      </a:accent4>
      <a:accent5>
        <a:srgbClr val="BCBEC0"/>
      </a:accent5>
      <a:accent6>
        <a:srgbClr val="C490AA"/>
      </a:accent6>
      <a:hlink>
        <a:srgbClr val="0563C1"/>
      </a:hlink>
      <a:folHlink>
        <a:srgbClr val="954F72"/>
      </a:folHlink>
    </a:clrScheme>
    <a:fontScheme name="Arial Black and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potless Blue">
      <a:srgbClr val="002F6C"/>
    </a:custClr>
    <a:custClr name="Spotless Blue 70%">
      <a:srgbClr val="4B6897"/>
    </a:custClr>
    <a:custClr name="Spotless Blue 45%">
      <a:srgbClr val="7E8FB5"/>
    </a:custClr>
    <a:custClr name="Spotless Blue 15%">
      <a:srgbClr val="CACFED"/>
    </a:custClr>
    <a:custClr name="Golden Yellow">
      <a:srgbClr val="EAAA00"/>
    </a:custClr>
    <a:custClr name="Golden Yellow 70%">
      <a:srgbClr val="FFCA66"/>
    </a:custClr>
    <a:custClr name="Golden Yellow 50%">
      <a:srgbClr val="FFD98F"/>
    </a:custClr>
    <a:custClr name="Golden Yellow 30%">
      <a:srgbClr val="FFE6B8"/>
    </a:custClr>
    <a:custClr name="Hawkins/Indigenous Orange">
      <a:srgbClr val="EA7600"/>
    </a:custClr>
    <a:custClr name="Hawkins/Indigenous Orange 75%">
      <a:srgbClr val="F89E54"/>
    </a:custClr>
    <a:custClr name="Hawkins/Indigenous Orange 55%">
      <a:srgbClr val="FAB57C"/>
    </a:custClr>
    <a:custClr name="Hawkins/Indigenous Orange 35%">
      <a:srgbClr val="FCCEA6"/>
    </a:custClr>
    <a:custClr name="Fresh Purple">
      <a:srgbClr val="702F8A"/>
    </a:custClr>
    <a:custClr name="Fresh Purple 70%">
      <a:srgbClr val="8963A9"/>
    </a:custClr>
    <a:custClr name="Fresh Purple 50%">
      <a:srgbClr val="A286BD"/>
    </a:custClr>
    <a:custClr name="Fresh Purple 20%">
      <a:srgbClr val="D2C7E2"/>
    </a:custClr>
    <a:custClr name="Dusty Gum">
      <a:srgbClr val="5C7F71"/>
    </a:custClr>
    <a:custClr name="Dusty Gum 70%">
      <a:srgbClr val="809E95"/>
    </a:custClr>
    <a:custClr name="Dusty Gum 40%">
      <a:srgbClr val="AFC089"/>
    </a:custClr>
    <a:custClr name="Dusty Gum 20%">
      <a:srgbClr val="D1DBD7"/>
    </a:custClr>
    <a:custClr name="Teal">
      <a:srgbClr val="009681"/>
    </a:custClr>
    <a:custClr name="Teal 70%">
      <a:srgbClr val="3EBCAA"/>
    </a:custClr>
    <a:custClr name="Teal 50%">
      <a:srgbClr val="7FCCBF"/>
    </a:custClr>
    <a:custClr name="Teal 30%">
      <a:srgbClr val="B2DED7"/>
    </a:custClr>
    <a:custClr name="Epicure/Aus/NZ Indigenous Red">
      <a:srgbClr val="A50034"/>
    </a:custClr>
    <a:custClr name="Epicure/Aus/NZ Indigenous Red 70%">
      <a:srgbClr val="C86070"/>
    </a:custClr>
    <a:custClr name="Epicure/Aus/NZ Indigenous Red 50%">
      <a:srgbClr val="D5858D"/>
    </a:custClr>
    <a:custClr name="Epicure/Aus/NZ Indigenous Red 35%">
      <a:srgbClr val="E0A7A9"/>
    </a:custClr>
    <a:custClr name="Coffee">
      <a:srgbClr val="94795D"/>
    </a:custClr>
    <a:custClr name="Coffee 70%">
      <a:srgbClr val="AC937E"/>
    </a:custClr>
    <a:custClr name="Coffee 45%">
      <a:srgbClr val="C5B3A3"/>
    </a:custClr>
    <a:custClr name="Coffee25%">
      <a:srgbClr val="DCD0C6"/>
    </a:custClr>
  </a:custClrLst>
  <a:extLst>
    <a:ext uri="{05A4C25C-085E-4340-85A3-A5531E510DB2}">
      <thm15:themeFamily xmlns:thm15="http://schemas.microsoft.com/office/thememl/2012/main" name="Presentation1" id="{2977FF04-C95C-4F80-B86A-D0861F7E7AB3}" vid="{C7D46C96-A3A0-4616-9F41-66E7987153F7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b6aa8e6-81c7-49c3-a873-088f72d3c08e">
      <UserInfo>
        <DisplayName>Gavin Quinn</DisplayName>
        <AccountId>307</AccountId>
        <AccountType/>
      </UserInfo>
    </SharedWithUsers>
    <TaxCatchAll xmlns="e35f1a1b-9455-4987-aeba-2c5d3ff84d62" xsi:nil="true"/>
    <lcf76f155ced4ddcb4097134ff3c332f xmlns="52f01d23-62d5-4131-88e9-8c04ec6d5a7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EDDDFEDB378842B63E9DD41EA67249" ma:contentTypeVersion="19" ma:contentTypeDescription="Create a new document." ma:contentTypeScope="" ma:versionID="fce70f538db2fa85adc4253ff493ebaf">
  <xsd:schema xmlns:xsd="http://www.w3.org/2001/XMLSchema" xmlns:xs="http://www.w3.org/2001/XMLSchema" xmlns:p="http://schemas.microsoft.com/office/2006/metadata/properties" xmlns:ns2="52f01d23-62d5-4131-88e9-8c04ec6d5a7e" xmlns:ns3="5b6aa8e6-81c7-49c3-a873-088f72d3c08e" xmlns:ns4="e35f1a1b-9455-4987-aeba-2c5d3ff84d62" targetNamespace="http://schemas.microsoft.com/office/2006/metadata/properties" ma:root="true" ma:fieldsID="2580750317ac4785fb51ca0153b78b0c" ns2:_="" ns3:_="" ns4:_="">
    <xsd:import namespace="52f01d23-62d5-4131-88e9-8c04ec6d5a7e"/>
    <xsd:import namespace="5b6aa8e6-81c7-49c3-a873-088f72d3c08e"/>
    <xsd:import namespace="e35f1a1b-9455-4987-aeba-2c5d3ff84d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f01d23-62d5-4131-88e9-8c04ec6d5a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a7b88db-b703-4d04-81b7-e61a8f0436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6aa8e6-81c7-49c3-a873-088f72d3c08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5f1a1b-9455-4987-aeba-2c5d3ff84d6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65044ba-0430-49f4-a201-87e7242bc9f6}" ma:internalName="TaxCatchAll" ma:showField="CatchAllData" ma:web="e35f1a1b-9455-4987-aeba-2c5d3ff84d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66F4A7-8C24-4AF2-B881-BF348CB44C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819986-E331-4A7B-B89C-3B4EBDD26A6A}">
  <ds:schemaRefs>
    <ds:schemaRef ds:uri="http://purl.org/dc/dcmitype/"/>
    <ds:schemaRef ds:uri="http://www.w3.org/XML/1998/namespace"/>
    <ds:schemaRef ds:uri="66888f6c-f3e0-4665-9532-2b8e359cf604"/>
    <ds:schemaRef ds:uri="cbe26b95-e23e-480b-8ec4-83ad514b7f94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5b6aa8e6-81c7-49c3-a873-088f72d3c08e"/>
    <ds:schemaRef ds:uri="e35f1a1b-9455-4987-aeba-2c5d3ff84d62"/>
    <ds:schemaRef ds:uri="52f01d23-62d5-4131-88e9-8c04ec6d5a7e"/>
  </ds:schemaRefs>
</ds:datastoreItem>
</file>

<file path=customXml/itemProps3.xml><?xml version="1.0" encoding="utf-8"?>
<ds:datastoreItem xmlns:ds="http://schemas.openxmlformats.org/officeDocument/2006/customXml" ds:itemID="{2C1C7675-20D7-43A5-9AB6-1C751A5D02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f01d23-62d5-4131-88e9-8c04ec6d5a7e"/>
    <ds:schemaRef ds:uri="5b6aa8e6-81c7-49c3-a873-088f72d3c08e"/>
    <ds:schemaRef ds:uri="e35f1a1b-9455-4987-aeba-2c5d3ff84d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Eptec Template</Template>
  <TotalTime>5134</TotalTime>
  <Words>946</Words>
  <Application>Microsoft Office PowerPoint</Application>
  <PresentationFormat>Widescreen</PresentationFormat>
  <Paragraphs>221</Paragraphs>
  <Slides>28</Slides>
  <Notes>28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Aptos</vt:lpstr>
      <vt:lpstr>Arial</vt:lpstr>
      <vt:lpstr>Calibri</vt:lpstr>
      <vt:lpstr>DIN Next LT Pro</vt:lpstr>
      <vt:lpstr>Exo 2</vt:lpstr>
      <vt:lpstr>Nunito Sans</vt:lpstr>
      <vt:lpstr>Source Sans Pro</vt:lpstr>
      <vt:lpstr>Square721 BT</vt:lpstr>
      <vt:lpstr>Wingdings</vt:lpstr>
      <vt:lpstr>Custom Design</vt:lpstr>
      <vt:lpstr>Eptec - Content Slides</vt:lpstr>
      <vt:lpstr>1_Eptec - Content Slides</vt:lpstr>
      <vt:lpstr>Eptec  - Divider &amp; Feature Slides</vt:lpstr>
      <vt:lpstr>Eptec  - Closing Slides</vt:lpstr>
      <vt:lpstr>CorelDRAW</vt:lpstr>
      <vt:lpstr>  </vt:lpstr>
      <vt:lpstr>Remote Monitoring Implementation 2009-2019</vt:lpstr>
      <vt:lpstr>Remote Monitoring Implementation 2009-2019</vt:lpstr>
      <vt:lpstr>PowerPoint Presentation</vt:lpstr>
      <vt:lpstr>Cathodic Protection System Risks</vt:lpstr>
      <vt:lpstr>Introduction To Remote Monitoring </vt:lpstr>
      <vt:lpstr>Corrosion Basics</vt:lpstr>
      <vt:lpstr>Corrosion Basics</vt:lpstr>
      <vt:lpstr>Cathodic Protection</vt:lpstr>
      <vt:lpstr>Common Cathodic Protection Assets</vt:lpstr>
      <vt:lpstr>What is a CP Remote Monitoring and Control System</vt:lpstr>
      <vt:lpstr>Remotely Monitored CP System</vt:lpstr>
      <vt:lpstr>CP System Operation And Maintenance </vt:lpstr>
      <vt:lpstr>CP Operation Manuals</vt:lpstr>
      <vt:lpstr>Cost Comparison </vt:lpstr>
      <vt:lpstr>History Of Remote Monitoring In CP</vt:lpstr>
      <vt:lpstr>History Of Remote Monitoring In CP</vt:lpstr>
      <vt:lpstr>Operating And Capital Improvements</vt:lpstr>
      <vt:lpstr>Asset &amp; Data Integrity</vt:lpstr>
      <vt:lpstr>PowerPoint Presentation</vt:lpstr>
      <vt:lpstr>Health And Safey Risk</vt:lpstr>
      <vt:lpstr>Benefits of Remote Monitoring </vt:lpstr>
      <vt:lpstr>Case Study – Stray Traction &amp; Third Party Interference </vt:lpstr>
      <vt:lpstr>Case Study – Stray Traction &amp; Third Party Interference </vt:lpstr>
      <vt:lpstr>Case Study – Stray Traction &amp; Third Party Interference </vt:lpstr>
      <vt:lpstr>Outcome</vt:lpstr>
      <vt:lpstr>When To Transition To Remote Monitoring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AOC</dc:creator>
  <cp:lastModifiedBy>Gayle Burns</cp:lastModifiedBy>
  <cp:revision>18</cp:revision>
  <dcterms:created xsi:type="dcterms:W3CDTF">2023-05-16T23:07:32Z</dcterms:created>
  <dcterms:modified xsi:type="dcterms:W3CDTF">2025-03-24T02:32:01Z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haredWithUsers">
    <vt:lpwstr>307;#Gavin Quinn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MigrationWizIdVersion">
    <vt:lpwstr>f8caf36c-442b-446c-9f59-eaa93191525d-638203439140000000</vt:lpwstr>
  </property>
  <property fmtid="{D5CDD505-2E9C-101B-9397-08002B2CF9AE}" pid="8" name="TriggerFlowInfo">
    <vt:lpwstr/>
  </property>
  <property fmtid="{D5CDD505-2E9C-101B-9397-08002B2CF9AE}" pid="9" name="MigrationWizId">
    <vt:lpwstr>f8caf36c-442b-446c-9f59-eaa93191525d</vt:lpwstr>
  </property>
  <property fmtid="{D5CDD505-2E9C-101B-9397-08002B2CF9AE}" pid="10" name="xd_Signature">
    <vt:lpwstr/>
  </property>
  <property fmtid="{D5CDD505-2E9C-101B-9397-08002B2CF9AE}" pid="11" name="ContentTypeId">
    <vt:lpwstr>0x01010026EDDDFEDB378842B63E9DD41EA67249</vt:lpwstr>
  </property>
</Properties>
</file>