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0" r:id="rId5"/>
  </p:sldMasterIdLst>
  <p:sldIdLst>
    <p:sldId id="283" r:id="rId6"/>
    <p:sldId id="256" r:id="rId7"/>
    <p:sldId id="257" r:id="rId8"/>
    <p:sldId id="267" r:id="rId9"/>
    <p:sldId id="280" r:id="rId10"/>
    <p:sldId id="282" r:id="rId11"/>
    <p:sldId id="25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BA6"/>
    <a:srgbClr val="1027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561E9C-4C03-4C00-B685-D7AB973ACD5B}" v="1" dt="2023-11-24T22:05:40.4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381" autoAdjust="0"/>
    <p:restoredTop sz="94660"/>
  </p:normalViewPr>
  <p:slideViewPr>
    <p:cSldViewPr snapToGrid="0">
      <p:cViewPr varScale="1">
        <p:scale>
          <a:sx n="110" d="100"/>
          <a:sy n="110" d="100"/>
        </p:scale>
        <p:origin x="70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theme" Target="theme/theme1.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5_Title Slide">
    <p:bg>
      <p:bgPr>
        <a:solidFill>
          <a:srgbClr val="009BA6"/>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8FEC7E-4CE0-4745-A2E3-631C4717101D}"/>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5" name="Footer Placeholder 4">
            <a:extLst>
              <a:ext uri="{FF2B5EF4-FFF2-40B4-BE49-F238E27FC236}">
                <a16:creationId xmlns:a16="http://schemas.microsoft.com/office/drawing/2014/main" id="{6D2B270B-169B-42E9-86DA-E50DE02621B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15DAC9A-B428-F5CA-0020-53CB78B202AA}"/>
              </a:ext>
            </a:extLst>
          </p:cNvPr>
          <p:cNvSpPr>
            <a:spLocks noGrp="1"/>
          </p:cNvSpPr>
          <p:nvPr>
            <p:ph type="sldNum" sz="quarter" idx="12"/>
          </p:nvPr>
        </p:nvSpPr>
        <p:spPr/>
        <p:txBody>
          <a:bodyPr/>
          <a:lstStyle/>
          <a:p>
            <a:fld id="{B9B96E30-3829-4CC9-BC82-58B52D3F5FAD}" type="slidenum">
              <a:rPr lang="en-AU" smtClean="0"/>
              <a:t>‹#›</a:t>
            </a:fld>
            <a:endParaRPr lang="en-AU"/>
          </a:p>
        </p:txBody>
      </p:sp>
      <p:sp>
        <p:nvSpPr>
          <p:cNvPr id="16" name="Rectangle 15">
            <a:extLst>
              <a:ext uri="{FF2B5EF4-FFF2-40B4-BE49-F238E27FC236}">
                <a16:creationId xmlns:a16="http://schemas.microsoft.com/office/drawing/2014/main" id="{4E3AB880-C31C-9802-53CA-4AE62371F18D}"/>
              </a:ext>
            </a:extLst>
          </p:cNvPr>
          <p:cNvSpPr/>
          <p:nvPr userDrawn="1"/>
        </p:nvSpPr>
        <p:spPr>
          <a:xfrm>
            <a:off x="2400300" y="3784599"/>
            <a:ext cx="7429500" cy="2234767"/>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B83EDCD7-3A3F-A642-14C3-FBBEC5C69960}"/>
              </a:ext>
            </a:extLst>
          </p:cNvPr>
          <p:cNvSpPr/>
          <p:nvPr userDrawn="1"/>
        </p:nvSpPr>
        <p:spPr>
          <a:xfrm>
            <a:off x="2400300" y="1581006"/>
            <a:ext cx="7429500" cy="2234767"/>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A45AF670-4F29-4FF4-B1AA-D8EC4FFD4D47}"/>
              </a:ext>
            </a:extLst>
          </p:cNvPr>
          <p:cNvSpPr>
            <a:spLocks noGrp="1"/>
          </p:cNvSpPr>
          <p:nvPr>
            <p:ph type="ctrTitle"/>
          </p:nvPr>
        </p:nvSpPr>
        <p:spPr>
          <a:xfrm>
            <a:off x="2311400" y="3652260"/>
            <a:ext cx="7569200" cy="1744519"/>
          </a:xfrm>
        </p:spPr>
        <p:txBody>
          <a:bodyPr anchor="b">
            <a:normAutofit/>
          </a:bodyPr>
          <a:lstStyle>
            <a:lvl1pPr algn="ctr">
              <a:defRPr sz="4400"/>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5C961D5F-0AC1-E55C-A108-F2967C0CA51C}"/>
              </a:ext>
            </a:extLst>
          </p:cNvPr>
          <p:cNvSpPr>
            <a:spLocks noGrp="1"/>
          </p:cNvSpPr>
          <p:nvPr>
            <p:ph type="subTitle" idx="1"/>
          </p:nvPr>
        </p:nvSpPr>
        <p:spPr>
          <a:xfrm>
            <a:off x="2311400" y="5491741"/>
            <a:ext cx="7480300" cy="59588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pic>
        <p:nvPicPr>
          <p:cNvPr id="19" name="Picture 18" descr="Logo  Description automatically generated">
            <a:extLst>
              <a:ext uri="{FF2B5EF4-FFF2-40B4-BE49-F238E27FC236}">
                <a16:creationId xmlns:a16="http://schemas.microsoft.com/office/drawing/2014/main" id="{9B493AF9-0A7F-0451-868A-F1089226122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75300" y="3894139"/>
            <a:ext cx="1041400" cy="608818"/>
          </a:xfrm>
          <a:prstGeom prst="rect">
            <a:avLst/>
          </a:prstGeom>
        </p:spPr>
      </p:pic>
    </p:spTree>
    <p:extLst>
      <p:ext uri="{BB962C8B-B14F-4D97-AF65-F5344CB8AC3E}">
        <p14:creationId xmlns:p14="http://schemas.microsoft.com/office/powerpoint/2010/main" val="1112507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DFCFB-04C5-D49A-E7A6-5105565DDA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F050FA1E-8ACE-0704-D8D9-5BFB7631B3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889CEA-D61C-7438-0AB7-807B1CC01876}"/>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5" name="Footer Placeholder 4">
            <a:extLst>
              <a:ext uri="{FF2B5EF4-FFF2-40B4-BE49-F238E27FC236}">
                <a16:creationId xmlns:a16="http://schemas.microsoft.com/office/drawing/2014/main" id="{B8E4BEB0-9199-85BD-2A29-A1D6929B37F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F734DDA-982C-03A3-7724-3C4DB39A682F}"/>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2591901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9BA9A0-7CCC-5197-990A-972843E69A77}"/>
              </a:ext>
            </a:extLst>
          </p:cNvPr>
          <p:cNvSpPr/>
          <p:nvPr userDrawn="1"/>
        </p:nvSpPr>
        <p:spPr>
          <a:xfrm>
            <a:off x="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281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281708" y="14902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5999" y="0"/>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sp>
        <p:nvSpPr>
          <p:cNvPr id="17" name="Picture Placeholder 2">
            <a:extLst>
              <a:ext uri="{FF2B5EF4-FFF2-40B4-BE49-F238E27FC236}">
                <a16:creationId xmlns:a16="http://schemas.microsoft.com/office/drawing/2014/main" id="{0DE58CAA-3EC0-B790-4D70-A8A6580405C3}"/>
              </a:ext>
            </a:extLst>
          </p:cNvPr>
          <p:cNvSpPr>
            <a:spLocks noGrp="1"/>
          </p:cNvSpPr>
          <p:nvPr>
            <p:ph type="pic" idx="10"/>
          </p:nvPr>
        </p:nvSpPr>
        <p:spPr>
          <a:xfrm>
            <a:off x="6122126" y="0"/>
            <a:ext cx="6069874"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2351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0746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9BA9A0-7CCC-5197-990A-972843E69A77}"/>
              </a:ext>
            </a:extLst>
          </p:cNvPr>
          <p:cNvSpPr/>
          <p:nvPr userDrawn="1"/>
        </p:nvSpPr>
        <p:spPr>
          <a:xfrm>
            <a:off x="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281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281708" y="14902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5999" y="0"/>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2351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ground, outdoor, sky, dirt  Description automatically generated">
            <a:extLst>
              <a:ext uri="{FF2B5EF4-FFF2-40B4-BE49-F238E27FC236}">
                <a16:creationId xmlns:a16="http://schemas.microsoft.com/office/drawing/2014/main" id="{47F7AB2B-278A-652F-2108-D06A629FFE0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19089" y="1"/>
            <a:ext cx="6072910" cy="6858000"/>
          </a:xfrm>
          <a:prstGeom prst="rect">
            <a:avLst/>
          </a:prstGeom>
        </p:spPr>
      </p:pic>
    </p:spTree>
    <p:extLst>
      <p:ext uri="{BB962C8B-B14F-4D97-AF65-F5344CB8AC3E}">
        <p14:creationId xmlns:p14="http://schemas.microsoft.com/office/powerpoint/2010/main" val="3380129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9BA9A0-7CCC-5197-990A-972843E69A77}"/>
              </a:ext>
            </a:extLst>
          </p:cNvPr>
          <p:cNvSpPr/>
          <p:nvPr userDrawn="1"/>
        </p:nvSpPr>
        <p:spPr>
          <a:xfrm>
            <a:off x="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281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281708" y="14902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5999" y="0"/>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2351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outdoor  Description automatically generated">
            <a:extLst>
              <a:ext uri="{FF2B5EF4-FFF2-40B4-BE49-F238E27FC236}">
                <a16:creationId xmlns:a16="http://schemas.microsoft.com/office/drawing/2014/main" id="{621BF192-1818-815C-1CD0-4E1AB863B4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19089" y="0"/>
            <a:ext cx="6072910" cy="6858000"/>
          </a:xfrm>
          <a:prstGeom prst="rect">
            <a:avLst/>
          </a:prstGeom>
        </p:spPr>
      </p:pic>
    </p:spTree>
    <p:extLst>
      <p:ext uri="{BB962C8B-B14F-4D97-AF65-F5344CB8AC3E}">
        <p14:creationId xmlns:p14="http://schemas.microsoft.com/office/powerpoint/2010/main" val="1552213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9BA9A0-7CCC-5197-990A-972843E69A77}"/>
              </a:ext>
            </a:extLst>
          </p:cNvPr>
          <p:cNvSpPr/>
          <p:nvPr userDrawn="1"/>
        </p:nvSpPr>
        <p:spPr>
          <a:xfrm>
            <a:off x="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281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281708" y="14902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5999" y="0"/>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2351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close  Description automatically generated">
            <a:extLst>
              <a:ext uri="{FF2B5EF4-FFF2-40B4-BE49-F238E27FC236}">
                <a16:creationId xmlns:a16="http://schemas.microsoft.com/office/drawing/2014/main" id="{C3476D29-A889-2B76-57E0-6CD0D7AEE4B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19089" y="0"/>
            <a:ext cx="6072909" cy="6858000"/>
          </a:xfrm>
          <a:prstGeom prst="rect">
            <a:avLst/>
          </a:prstGeom>
        </p:spPr>
      </p:pic>
    </p:spTree>
    <p:extLst>
      <p:ext uri="{BB962C8B-B14F-4D97-AF65-F5344CB8AC3E}">
        <p14:creationId xmlns:p14="http://schemas.microsoft.com/office/powerpoint/2010/main" val="2335647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281710" y="830119"/>
            <a:ext cx="5555672" cy="480724"/>
          </a:xfrm>
        </p:spPr>
        <p:txBody>
          <a:bodyPr anchor="t">
            <a:noAutofit/>
          </a:bodyPr>
          <a:lstStyle>
            <a:lvl1pPr>
              <a:defRPr sz="3600" b="1">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281708" y="1490229"/>
            <a:ext cx="5555673" cy="505243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5999" y="0"/>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sp>
        <p:nvSpPr>
          <p:cNvPr id="17" name="Picture Placeholder 2">
            <a:extLst>
              <a:ext uri="{FF2B5EF4-FFF2-40B4-BE49-F238E27FC236}">
                <a16:creationId xmlns:a16="http://schemas.microsoft.com/office/drawing/2014/main" id="{0DE58CAA-3EC0-B790-4D70-A8A6580405C3}"/>
              </a:ext>
            </a:extLst>
          </p:cNvPr>
          <p:cNvSpPr>
            <a:spLocks noGrp="1"/>
          </p:cNvSpPr>
          <p:nvPr>
            <p:ph type="pic" idx="10"/>
          </p:nvPr>
        </p:nvSpPr>
        <p:spPr>
          <a:xfrm>
            <a:off x="6122126" y="0"/>
            <a:ext cx="6069874"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2351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3332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281710" y="830119"/>
            <a:ext cx="5555672" cy="480724"/>
          </a:xfrm>
        </p:spPr>
        <p:txBody>
          <a:bodyPr anchor="t">
            <a:noAutofit/>
          </a:bodyPr>
          <a:lstStyle>
            <a:lvl1pPr>
              <a:defRPr sz="3600" b="1">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281708" y="1490229"/>
            <a:ext cx="5555673" cy="505243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5999" y="0"/>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2351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4F661B6-0030-5B63-BD4F-6710044F7231}"/>
              </a:ext>
            </a:extLst>
          </p:cNvPr>
          <p:cNvPicPr>
            <a:picLocks noChangeAspect="1"/>
          </p:cNvPicPr>
          <p:nvPr userDrawn="1"/>
        </p:nvPicPr>
        <p:blipFill>
          <a:blip r:embed="rId2"/>
          <a:stretch>
            <a:fillRect/>
          </a:stretch>
        </p:blipFill>
        <p:spPr>
          <a:xfrm>
            <a:off x="6093011" y="3267562"/>
            <a:ext cx="6098989" cy="3590438"/>
          </a:xfrm>
          <a:prstGeom prst="rect">
            <a:avLst/>
          </a:prstGeom>
        </p:spPr>
      </p:pic>
      <p:pic>
        <p:nvPicPr>
          <p:cNvPr id="8" name="Picture 7">
            <a:extLst>
              <a:ext uri="{FF2B5EF4-FFF2-40B4-BE49-F238E27FC236}">
                <a16:creationId xmlns:a16="http://schemas.microsoft.com/office/drawing/2014/main" id="{16FF9448-9D2B-8C47-FD87-00C1694CB99E}"/>
              </a:ext>
            </a:extLst>
          </p:cNvPr>
          <p:cNvPicPr>
            <a:picLocks/>
          </p:cNvPicPr>
          <p:nvPr userDrawn="1"/>
        </p:nvPicPr>
        <p:blipFill>
          <a:blip r:embed="rId3"/>
          <a:stretch>
            <a:fillRect/>
          </a:stretch>
        </p:blipFill>
        <p:spPr>
          <a:xfrm>
            <a:off x="6208843" y="49695"/>
            <a:ext cx="5913584" cy="3170580"/>
          </a:xfrm>
          <a:prstGeom prst="rect">
            <a:avLst/>
          </a:prstGeom>
        </p:spPr>
      </p:pic>
    </p:spTree>
    <p:extLst>
      <p:ext uri="{BB962C8B-B14F-4D97-AF65-F5344CB8AC3E}">
        <p14:creationId xmlns:p14="http://schemas.microsoft.com/office/powerpoint/2010/main" val="6851735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281710" y="830119"/>
            <a:ext cx="5555672" cy="480724"/>
          </a:xfrm>
        </p:spPr>
        <p:txBody>
          <a:bodyPr anchor="t">
            <a:noAutofit/>
          </a:bodyPr>
          <a:lstStyle>
            <a:lvl1pPr>
              <a:defRPr sz="3600" b="1">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281708" y="1490229"/>
            <a:ext cx="5555673" cy="505243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5999" y="0"/>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2351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outdoor  Description automatically generated">
            <a:extLst>
              <a:ext uri="{FF2B5EF4-FFF2-40B4-BE49-F238E27FC236}">
                <a16:creationId xmlns:a16="http://schemas.microsoft.com/office/drawing/2014/main" id="{621BF192-1818-815C-1CD0-4E1AB863B4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19089" y="0"/>
            <a:ext cx="6072910" cy="6858000"/>
          </a:xfrm>
          <a:prstGeom prst="rect">
            <a:avLst/>
          </a:prstGeom>
        </p:spPr>
      </p:pic>
    </p:spTree>
    <p:extLst>
      <p:ext uri="{BB962C8B-B14F-4D97-AF65-F5344CB8AC3E}">
        <p14:creationId xmlns:p14="http://schemas.microsoft.com/office/powerpoint/2010/main" val="35123723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281710" y="830119"/>
            <a:ext cx="5555672" cy="480724"/>
          </a:xfrm>
        </p:spPr>
        <p:txBody>
          <a:bodyPr anchor="t">
            <a:noAutofit/>
          </a:bodyPr>
          <a:lstStyle>
            <a:lvl1pPr>
              <a:defRPr sz="3600" b="1">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281708" y="1490229"/>
            <a:ext cx="5555673" cy="505243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5999" y="0"/>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2351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close  Description automatically generated">
            <a:extLst>
              <a:ext uri="{FF2B5EF4-FFF2-40B4-BE49-F238E27FC236}">
                <a16:creationId xmlns:a16="http://schemas.microsoft.com/office/drawing/2014/main" id="{C3476D29-A889-2B76-57E0-6CD0D7AEE4B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19089" y="0"/>
            <a:ext cx="6072909" cy="6858000"/>
          </a:xfrm>
          <a:prstGeom prst="rect">
            <a:avLst/>
          </a:prstGeom>
        </p:spPr>
      </p:pic>
    </p:spTree>
    <p:extLst>
      <p:ext uri="{BB962C8B-B14F-4D97-AF65-F5344CB8AC3E}">
        <p14:creationId xmlns:p14="http://schemas.microsoft.com/office/powerpoint/2010/main" val="38217365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9BA9A0-7CCC-5197-990A-972843E69A77}"/>
              </a:ext>
            </a:extLst>
          </p:cNvPr>
          <p:cNvSpPr/>
          <p:nvPr userDrawn="1"/>
        </p:nvSpPr>
        <p:spPr>
          <a:xfrm>
            <a:off x="609600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3611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2" name="Picture 11" descr="A picture containing sky, outdoor  Description automatically generated">
            <a:extLst>
              <a:ext uri="{FF2B5EF4-FFF2-40B4-BE49-F238E27FC236}">
                <a16:creationId xmlns:a16="http://schemas.microsoft.com/office/drawing/2014/main" id="{C9CF9BC6-9E06-A9D4-9AF2-2A568035F8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868FEC7E-4CE0-4745-A2E3-631C4717101D}"/>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5" name="Footer Placeholder 4">
            <a:extLst>
              <a:ext uri="{FF2B5EF4-FFF2-40B4-BE49-F238E27FC236}">
                <a16:creationId xmlns:a16="http://schemas.microsoft.com/office/drawing/2014/main" id="{6D2B270B-169B-42E9-86DA-E50DE02621B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15DAC9A-B428-F5CA-0020-53CB78B202AA}"/>
              </a:ext>
            </a:extLst>
          </p:cNvPr>
          <p:cNvSpPr>
            <a:spLocks noGrp="1"/>
          </p:cNvSpPr>
          <p:nvPr>
            <p:ph type="sldNum" sz="quarter" idx="12"/>
          </p:nvPr>
        </p:nvSpPr>
        <p:spPr/>
        <p:txBody>
          <a:bodyPr/>
          <a:lstStyle/>
          <a:p>
            <a:fld id="{B9B96E30-3829-4CC9-BC82-58B52D3F5FAD}" type="slidenum">
              <a:rPr lang="en-AU" smtClean="0"/>
              <a:t>‹#›</a:t>
            </a:fld>
            <a:endParaRPr lang="en-AU"/>
          </a:p>
        </p:txBody>
      </p:sp>
      <p:sp>
        <p:nvSpPr>
          <p:cNvPr id="16" name="Rectangle 15">
            <a:extLst>
              <a:ext uri="{FF2B5EF4-FFF2-40B4-BE49-F238E27FC236}">
                <a16:creationId xmlns:a16="http://schemas.microsoft.com/office/drawing/2014/main" id="{4E3AB880-C31C-9802-53CA-4AE62371F18D}"/>
              </a:ext>
            </a:extLst>
          </p:cNvPr>
          <p:cNvSpPr/>
          <p:nvPr userDrawn="1"/>
        </p:nvSpPr>
        <p:spPr>
          <a:xfrm>
            <a:off x="2400300" y="3784599"/>
            <a:ext cx="7429500" cy="2234767"/>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B83EDCD7-3A3F-A642-14C3-FBBEC5C69960}"/>
              </a:ext>
            </a:extLst>
          </p:cNvPr>
          <p:cNvSpPr/>
          <p:nvPr userDrawn="1"/>
        </p:nvSpPr>
        <p:spPr>
          <a:xfrm>
            <a:off x="2400300" y="1581006"/>
            <a:ext cx="7429500" cy="2234767"/>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A45AF670-4F29-4FF4-B1AA-D8EC4FFD4D47}"/>
              </a:ext>
            </a:extLst>
          </p:cNvPr>
          <p:cNvSpPr>
            <a:spLocks noGrp="1"/>
          </p:cNvSpPr>
          <p:nvPr>
            <p:ph type="ctrTitle"/>
          </p:nvPr>
        </p:nvSpPr>
        <p:spPr>
          <a:xfrm>
            <a:off x="2311400" y="3652260"/>
            <a:ext cx="7569200" cy="1744519"/>
          </a:xfrm>
        </p:spPr>
        <p:txBody>
          <a:bodyPr anchor="b">
            <a:normAutofit/>
          </a:bodyPr>
          <a:lstStyle>
            <a:lvl1pPr algn="ctr">
              <a:defRPr sz="4400"/>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5C961D5F-0AC1-E55C-A108-F2967C0CA51C}"/>
              </a:ext>
            </a:extLst>
          </p:cNvPr>
          <p:cNvSpPr>
            <a:spLocks noGrp="1"/>
          </p:cNvSpPr>
          <p:nvPr>
            <p:ph type="subTitle" idx="1"/>
          </p:nvPr>
        </p:nvSpPr>
        <p:spPr>
          <a:xfrm>
            <a:off x="2311400" y="5491741"/>
            <a:ext cx="7480300" cy="59588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pic>
        <p:nvPicPr>
          <p:cNvPr id="19" name="Picture 18" descr="Logo  Description automatically generated">
            <a:extLst>
              <a:ext uri="{FF2B5EF4-FFF2-40B4-BE49-F238E27FC236}">
                <a16:creationId xmlns:a16="http://schemas.microsoft.com/office/drawing/2014/main" id="{9B493AF9-0A7F-0451-868A-F1089226122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75300" y="3894139"/>
            <a:ext cx="1041400" cy="608818"/>
          </a:xfrm>
          <a:prstGeom prst="rect">
            <a:avLst/>
          </a:prstGeom>
        </p:spPr>
      </p:pic>
    </p:spTree>
    <p:extLst>
      <p:ext uri="{BB962C8B-B14F-4D97-AF65-F5344CB8AC3E}">
        <p14:creationId xmlns:p14="http://schemas.microsoft.com/office/powerpoint/2010/main" val="1065760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wo Content">
    <p:spTree>
      <p:nvGrpSpPr>
        <p:cNvPr id="1" name=""/>
        <p:cNvGrpSpPr/>
        <p:nvPr/>
      </p:nvGrpSpPr>
      <p:grpSpPr>
        <a:xfrm>
          <a:off x="0" y="0"/>
          <a:ext cx="0" cy="0"/>
          <a:chOff x="0" y="0"/>
          <a:chExt cx="0" cy="0"/>
        </a:xfrm>
      </p:grpSpPr>
      <p:pic>
        <p:nvPicPr>
          <p:cNvPr id="5" name="Picture 4" descr="A picture containing sky  Description automatically generated">
            <a:extLst>
              <a:ext uri="{FF2B5EF4-FFF2-40B4-BE49-F238E27FC236}">
                <a16:creationId xmlns:a16="http://schemas.microsoft.com/office/drawing/2014/main" id="{04A38424-A468-E26C-0022-872400FE4CE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6417728" cy="6858001"/>
          </a:xfrm>
          <a:prstGeom prst="rect">
            <a:avLst/>
          </a:prstGeom>
        </p:spPr>
      </p:pic>
      <p:sp>
        <p:nvSpPr>
          <p:cNvPr id="14" name="Rectangle 13">
            <a:extLst>
              <a:ext uri="{FF2B5EF4-FFF2-40B4-BE49-F238E27FC236}">
                <a16:creationId xmlns:a16="http://schemas.microsoft.com/office/drawing/2014/main" id="{019BA9A0-7CCC-5197-990A-972843E69A77}"/>
              </a:ext>
            </a:extLst>
          </p:cNvPr>
          <p:cNvSpPr/>
          <p:nvPr userDrawn="1"/>
        </p:nvSpPr>
        <p:spPr>
          <a:xfrm>
            <a:off x="609600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7953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Two Content">
    <p:spTree>
      <p:nvGrpSpPr>
        <p:cNvPr id="1" name=""/>
        <p:cNvGrpSpPr/>
        <p:nvPr/>
      </p:nvGrpSpPr>
      <p:grpSpPr>
        <a:xfrm>
          <a:off x="0" y="0"/>
          <a:ext cx="0" cy="0"/>
          <a:chOff x="0" y="0"/>
          <a:chExt cx="0" cy="0"/>
        </a:xfrm>
      </p:grpSpPr>
      <p:pic>
        <p:nvPicPr>
          <p:cNvPr id="6" name="Picture 5" descr="A picture containing outdoor, sky, sandy  Description automatically generated">
            <a:extLst>
              <a:ext uri="{FF2B5EF4-FFF2-40B4-BE49-F238E27FC236}">
                <a16:creationId xmlns:a16="http://schemas.microsoft.com/office/drawing/2014/main" id="{7A26173B-A0F1-925A-58A6-86F1F64E81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48492"/>
            <a:ext cx="10359737" cy="6906491"/>
          </a:xfrm>
          <a:prstGeom prst="rect">
            <a:avLst/>
          </a:prstGeom>
        </p:spPr>
      </p:pic>
      <p:sp>
        <p:nvSpPr>
          <p:cNvPr id="14" name="Rectangle 13">
            <a:extLst>
              <a:ext uri="{FF2B5EF4-FFF2-40B4-BE49-F238E27FC236}">
                <a16:creationId xmlns:a16="http://schemas.microsoft.com/office/drawing/2014/main" id="{019BA9A0-7CCC-5197-990A-972843E69A77}"/>
              </a:ext>
            </a:extLst>
          </p:cNvPr>
          <p:cNvSpPr/>
          <p:nvPr userDrawn="1"/>
        </p:nvSpPr>
        <p:spPr>
          <a:xfrm>
            <a:off x="609600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97332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wo Content">
    <p:spTree>
      <p:nvGrpSpPr>
        <p:cNvPr id="1" name=""/>
        <p:cNvGrpSpPr/>
        <p:nvPr/>
      </p:nvGrpSpPr>
      <p:grpSpPr>
        <a:xfrm>
          <a:off x="0" y="0"/>
          <a:ext cx="0" cy="0"/>
          <a:chOff x="0" y="0"/>
          <a:chExt cx="0" cy="0"/>
        </a:xfrm>
      </p:grpSpPr>
      <p:pic>
        <p:nvPicPr>
          <p:cNvPr id="5" name="Picture 4" descr="Two people wearing hardhats looking at a piece of paper  Description automatically generated with medium confidence">
            <a:extLst>
              <a:ext uri="{FF2B5EF4-FFF2-40B4-BE49-F238E27FC236}">
                <a16:creationId xmlns:a16="http://schemas.microsoft.com/office/drawing/2014/main" id="{0A27C901-CFE2-C3E0-B7BD-BA54BFCF634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307"/>
            <a:ext cx="6285607" cy="6858000"/>
          </a:xfrm>
          <a:prstGeom prst="rect">
            <a:avLst/>
          </a:prstGeom>
        </p:spPr>
      </p:pic>
      <p:sp>
        <p:nvSpPr>
          <p:cNvPr id="14" name="Rectangle 13">
            <a:extLst>
              <a:ext uri="{FF2B5EF4-FFF2-40B4-BE49-F238E27FC236}">
                <a16:creationId xmlns:a16="http://schemas.microsoft.com/office/drawing/2014/main" id="{019BA9A0-7CCC-5197-990A-972843E69A77}"/>
              </a:ext>
            </a:extLst>
          </p:cNvPr>
          <p:cNvSpPr/>
          <p:nvPr userDrawn="1"/>
        </p:nvSpPr>
        <p:spPr>
          <a:xfrm>
            <a:off x="609600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25710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7161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_Two Content">
    <p:spTree>
      <p:nvGrpSpPr>
        <p:cNvPr id="1" name=""/>
        <p:cNvGrpSpPr/>
        <p:nvPr/>
      </p:nvGrpSpPr>
      <p:grpSpPr>
        <a:xfrm>
          <a:off x="0" y="0"/>
          <a:ext cx="0" cy="0"/>
          <a:chOff x="0" y="0"/>
          <a:chExt cx="0" cy="0"/>
        </a:xfrm>
      </p:grpSpPr>
      <p:pic>
        <p:nvPicPr>
          <p:cNvPr id="5" name="Picture 4" descr="A picture containing sky  Description automatically generated">
            <a:extLst>
              <a:ext uri="{FF2B5EF4-FFF2-40B4-BE49-F238E27FC236}">
                <a16:creationId xmlns:a16="http://schemas.microsoft.com/office/drawing/2014/main" id="{04A38424-A468-E26C-0022-872400FE4CE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6096000" cy="6858001"/>
          </a:xfrm>
          <a:prstGeom prst="rect">
            <a:avLst/>
          </a:prstGeom>
        </p:spPr>
      </p:pic>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5068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2_Two Content">
    <p:spTree>
      <p:nvGrpSpPr>
        <p:cNvPr id="1" name=""/>
        <p:cNvGrpSpPr/>
        <p:nvPr/>
      </p:nvGrpSpPr>
      <p:grpSpPr>
        <a:xfrm>
          <a:off x="0" y="0"/>
          <a:ext cx="0" cy="0"/>
          <a:chOff x="0" y="0"/>
          <a:chExt cx="0" cy="0"/>
        </a:xfrm>
      </p:grpSpPr>
      <p:pic>
        <p:nvPicPr>
          <p:cNvPr id="6" name="Picture 5" descr="A picture containing outdoor, sky, sandy  Description automatically generated">
            <a:extLst>
              <a:ext uri="{FF2B5EF4-FFF2-40B4-BE49-F238E27FC236}">
                <a16:creationId xmlns:a16="http://schemas.microsoft.com/office/drawing/2014/main" id="{7A26173B-A0F1-925A-58A6-86F1F64E814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4246"/>
            <a:ext cx="6096000" cy="6906491"/>
          </a:xfrm>
          <a:prstGeom prst="rect">
            <a:avLst/>
          </a:prstGeom>
        </p:spPr>
      </p:pic>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47865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Two Content">
    <p:spTree>
      <p:nvGrpSpPr>
        <p:cNvPr id="1" name=""/>
        <p:cNvGrpSpPr/>
        <p:nvPr/>
      </p:nvGrpSpPr>
      <p:grpSpPr>
        <a:xfrm>
          <a:off x="0" y="0"/>
          <a:ext cx="0" cy="0"/>
          <a:chOff x="0" y="0"/>
          <a:chExt cx="0" cy="0"/>
        </a:xfrm>
      </p:grpSpPr>
      <p:pic>
        <p:nvPicPr>
          <p:cNvPr id="5" name="Picture 4" descr="Two people wearing hardhats looking at a piece of paper  Description automatically generated with medium confidence">
            <a:extLst>
              <a:ext uri="{FF2B5EF4-FFF2-40B4-BE49-F238E27FC236}">
                <a16:creationId xmlns:a16="http://schemas.microsoft.com/office/drawing/2014/main" id="{0A27C901-CFE2-C3E0-B7BD-BA54BFCF634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2307"/>
            <a:ext cx="6096000" cy="6858000"/>
          </a:xfrm>
          <a:prstGeom prst="rect">
            <a:avLst/>
          </a:prstGeom>
        </p:spPr>
      </p:pic>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69416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75BC76-DD66-A84C-562C-5E96AAD7B425}"/>
              </a:ext>
            </a:extLst>
          </p:cNvPr>
          <p:cNvSpPr/>
          <p:nvPr userDrawn="1"/>
        </p:nvSpPr>
        <p:spPr>
          <a:xfrm>
            <a:off x="281708" y="486136"/>
            <a:ext cx="5555672" cy="6056526"/>
          </a:xfrm>
          <a:prstGeom prst="rect">
            <a:avLst/>
          </a:prstGeom>
          <a:solidFill>
            <a:srgbClr val="102758"/>
          </a:solidFill>
          <a:ln w="57150">
            <a:solidFill>
              <a:srgbClr val="009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Picture Placeholder 2">
            <a:extLst>
              <a:ext uri="{FF2B5EF4-FFF2-40B4-BE49-F238E27FC236}">
                <a16:creationId xmlns:a16="http://schemas.microsoft.com/office/drawing/2014/main" id="{0DE58CAA-3EC0-B790-4D70-A8A6580405C3}"/>
              </a:ext>
            </a:extLst>
          </p:cNvPr>
          <p:cNvSpPr>
            <a:spLocks noGrp="1"/>
          </p:cNvSpPr>
          <p:nvPr>
            <p:ph type="pic" idx="10"/>
          </p:nvPr>
        </p:nvSpPr>
        <p:spPr>
          <a:xfrm>
            <a:off x="0"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383177" y="913968"/>
            <a:ext cx="5190310" cy="480724"/>
          </a:xfrm>
        </p:spPr>
        <p:txBody>
          <a:bodyPr anchor="t">
            <a:noAutofit/>
          </a:bodyPr>
          <a:lstStyle>
            <a:lvl1pPr>
              <a:defRPr sz="32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383178" y="1730088"/>
            <a:ext cx="5190310" cy="454934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357909" y="578572"/>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461554" y="1575029"/>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77241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8" name="Picture 7" descr="A group of people wearing hardhats and reflectors  Description automatically generated with low confidence">
            <a:extLst>
              <a:ext uri="{FF2B5EF4-FFF2-40B4-BE49-F238E27FC236}">
                <a16:creationId xmlns:a16="http://schemas.microsoft.com/office/drawing/2014/main" id="{EA883B76-7EB1-B247-82F9-30468FEC3C0A}"/>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975BC76-DD66-A84C-562C-5E96AAD7B425}"/>
              </a:ext>
            </a:extLst>
          </p:cNvPr>
          <p:cNvSpPr/>
          <p:nvPr userDrawn="1"/>
        </p:nvSpPr>
        <p:spPr>
          <a:xfrm>
            <a:off x="281708" y="486136"/>
            <a:ext cx="5555672" cy="6056526"/>
          </a:xfrm>
          <a:prstGeom prst="rect">
            <a:avLst/>
          </a:prstGeom>
          <a:solidFill>
            <a:srgbClr val="102758"/>
          </a:solidFill>
          <a:ln w="57150">
            <a:solidFill>
              <a:srgbClr val="009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383177" y="913968"/>
            <a:ext cx="5190310" cy="480724"/>
          </a:xfrm>
        </p:spPr>
        <p:txBody>
          <a:bodyPr anchor="t">
            <a:noAutofit/>
          </a:bodyPr>
          <a:lstStyle>
            <a:lvl1pPr>
              <a:defRPr sz="32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383178" y="1730088"/>
            <a:ext cx="5190310" cy="454934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357909" y="578572"/>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461554" y="1575029"/>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47940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6" name="Picture 5" descr="A picture containing sky, outdoor, ground  Description automatically generated">
            <a:extLst>
              <a:ext uri="{FF2B5EF4-FFF2-40B4-BE49-F238E27FC236}">
                <a16:creationId xmlns:a16="http://schemas.microsoft.com/office/drawing/2014/main" id="{40851D87-F524-E016-EF82-4FD1ECA22D49}"/>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975BC76-DD66-A84C-562C-5E96AAD7B425}"/>
              </a:ext>
            </a:extLst>
          </p:cNvPr>
          <p:cNvSpPr/>
          <p:nvPr userDrawn="1"/>
        </p:nvSpPr>
        <p:spPr>
          <a:xfrm>
            <a:off x="281708" y="486136"/>
            <a:ext cx="5555672" cy="6056526"/>
          </a:xfrm>
          <a:prstGeom prst="rect">
            <a:avLst/>
          </a:prstGeom>
          <a:solidFill>
            <a:srgbClr val="102758"/>
          </a:solidFill>
          <a:ln w="57150">
            <a:solidFill>
              <a:srgbClr val="009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383177" y="913968"/>
            <a:ext cx="5190310" cy="480724"/>
          </a:xfrm>
        </p:spPr>
        <p:txBody>
          <a:bodyPr anchor="t">
            <a:noAutofit/>
          </a:bodyPr>
          <a:lstStyle>
            <a:lvl1pPr>
              <a:defRPr sz="32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383178" y="1730088"/>
            <a:ext cx="5190310" cy="454934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357909" y="578572"/>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461554" y="1575029"/>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1367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9" name="Picture 8" descr="A picture containing outdoor, sky, sunset, sun  Description automatically generated">
            <a:extLst>
              <a:ext uri="{FF2B5EF4-FFF2-40B4-BE49-F238E27FC236}">
                <a16:creationId xmlns:a16="http://schemas.microsoft.com/office/drawing/2014/main" id="{BF8B86E2-3295-5BA7-CA2D-23567E2D654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868FEC7E-4CE0-4745-A2E3-631C4717101D}"/>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5" name="Footer Placeholder 4">
            <a:extLst>
              <a:ext uri="{FF2B5EF4-FFF2-40B4-BE49-F238E27FC236}">
                <a16:creationId xmlns:a16="http://schemas.microsoft.com/office/drawing/2014/main" id="{6D2B270B-169B-42E9-86DA-E50DE02621B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15DAC9A-B428-F5CA-0020-53CB78B202AA}"/>
              </a:ext>
            </a:extLst>
          </p:cNvPr>
          <p:cNvSpPr>
            <a:spLocks noGrp="1"/>
          </p:cNvSpPr>
          <p:nvPr>
            <p:ph type="sldNum" sz="quarter" idx="12"/>
          </p:nvPr>
        </p:nvSpPr>
        <p:spPr/>
        <p:txBody>
          <a:bodyPr/>
          <a:lstStyle/>
          <a:p>
            <a:fld id="{B9B96E30-3829-4CC9-BC82-58B52D3F5FAD}" type="slidenum">
              <a:rPr lang="en-AU" smtClean="0"/>
              <a:t>‹#›</a:t>
            </a:fld>
            <a:endParaRPr lang="en-AU"/>
          </a:p>
        </p:txBody>
      </p:sp>
      <p:sp>
        <p:nvSpPr>
          <p:cNvPr id="16" name="Rectangle 15">
            <a:extLst>
              <a:ext uri="{FF2B5EF4-FFF2-40B4-BE49-F238E27FC236}">
                <a16:creationId xmlns:a16="http://schemas.microsoft.com/office/drawing/2014/main" id="{4E3AB880-C31C-9802-53CA-4AE62371F18D}"/>
              </a:ext>
            </a:extLst>
          </p:cNvPr>
          <p:cNvSpPr/>
          <p:nvPr userDrawn="1"/>
        </p:nvSpPr>
        <p:spPr>
          <a:xfrm>
            <a:off x="2400300" y="3784599"/>
            <a:ext cx="7429500" cy="2234767"/>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B83EDCD7-3A3F-A642-14C3-FBBEC5C69960}"/>
              </a:ext>
            </a:extLst>
          </p:cNvPr>
          <p:cNvSpPr/>
          <p:nvPr userDrawn="1"/>
        </p:nvSpPr>
        <p:spPr>
          <a:xfrm>
            <a:off x="2400300" y="1581006"/>
            <a:ext cx="7429500" cy="2234767"/>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A45AF670-4F29-4FF4-B1AA-D8EC4FFD4D47}"/>
              </a:ext>
            </a:extLst>
          </p:cNvPr>
          <p:cNvSpPr>
            <a:spLocks noGrp="1"/>
          </p:cNvSpPr>
          <p:nvPr>
            <p:ph type="ctrTitle"/>
          </p:nvPr>
        </p:nvSpPr>
        <p:spPr>
          <a:xfrm>
            <a:off x="2311400" y="3652260"/>
            <a:ext cx="7569200" cy="1744519"/>
          </a:xfrm>
        </p:spPr>
        <p:txBody>
          <a:bodyPr anchor="b">
            <a:normAutofit/>
          </a:bodyPr>
          <a:lstStyle>
            <a:lvl1pPr algn="ctr">
              <a:defRPr sz="4400"/>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5C961D5F-0AC1-E55C-A108-F2967C0CA51C}"/>
              </a:ext>
            </a:extLst>
          </p:cNvPr>
          <p:cNvSpPr>
            <a:spLocks noGrp="1"/>
          </p:cNvSpPr>
          <p:nvPr>
            <p:ph type="subTitle" idx="1"/>
          </p:nvPr>
        </p:nvSpPr>
        <p:spPr>
          <a:xfrm>
            <a:off x="2311400" y="5491741"/>
            <a:ext cx="7480300" cy="59588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pic>
        <p:nvPicPr>
          <p:cNvPr id="19" name="Picture 18" descr="Logo  Description automatically generated">
            <a:extLst>
              <a:ext uri="{FF2B5EF4-FFF2-40B4-BE49-F238E27FC236}">
                <a16:creationId xmlns:a16="http://schemas.microsoft.com/office/drawing/2014/main" id="{9B493AF9-0A7F-0451-868A-F1089226122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75300" y="3894139"/>
            <a:ext cx="1041400" cy="608818"/>
          </a:xfrm>
          <a:prstGeom prst="rect">
            <a:avLst/>
          </a:prstGeom>
        </p:spPr>
      </p:pic>
    </p:spTree>
    <p:extLst>
      <p:ext uri="{BB962C8B-B14F-4D97-AF65-F5344CB8AC3E}">
        <p14:creationId xmlns:p14="http://schemas.microsoft.com/office/powerpoint/2010/main" val="15774200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Two Content">
    <p:spTree>
      <p:nvGrpSpPr>
        <p:cNvPr id="1" name=""/>
        <p:cNvGrpSpPr/>
        <p:nvPr/>
      </p:nvGrpSpPr>
      <p:grpSpPr>
        <a:xfrm>
          <a:off x="0" y="0"/>
          <a:ext cx="0" cy="0"/>
          <a:chOff x="0" y="0"/>
          <a:chExt cx="0" cy="0"/>
        </a:xfrm>
      </p:grpSpPr>
      <p:pic>
        <p:nvPicPr>
          <p:cNvPr id="7" name="Picture 6" descr="A picture containing outdoor, sky, ground, sandy  Description automatically generated">
            <a:extLst>
              <a:ext uri="{FF2B5EF4-FFF2-40B4-BE49-F238E27FC236}">
                <a16:creationId xmlns:a16="http://schemas.microsoft.com/office/drawing/2014/main" id="{8754491D-A871-26A6-0440-5F51DFE4526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975BC76-DD66-A84C-562C-5E96AAD7B425}"/>
              </a:ext>
            </a:extLst>
          </p:cNvPr>
          <p:cNvSpPr/>
          <p:nvPr userDrawn="1"/>
        </p:nvSpPr>
        <p:spPr>
          <a:xfrm>
            <a:off x="281708" y="486136"/>
            <a:ext cx="5555672" cy="6056526"/>
          </a:xfrm>
          <a:prstGeom prst="rect">
            <a:avLst/>
          </a:prstGeom>
          <a:solidFill>
            <a:srgbClr val="102758"/>
          </a:solidFill>
          <a:ln w="57150">
            <a:solidFill>
              <a:srgbClr val="009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383177" y="913968"/>
            <a:ext cx="5190310" cy="480724"/>
          </a:xfrm>
        </p:spPr>
        <p:txBody>
          <a:bodyPr anchor="t">
            <a:noAutofit/>
          </a:bodyPr>
          <a:lstStyle>
            <a:lvl1pPr>
              <a:defRPr sz="32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383178" y="1730088"/>
            <a:ext cx="5190310" cy="454934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357909" y="578572"/>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461554" y="1575029"/>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31173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F30F5-811A-FD4A-FCE4-E95F85920D23}"/>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D1CC134-797A-8F09-3DCD-EF1D571035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6EFDA7-D07B-3D37-8688-D9C5667BE2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055AF227-B89D-0993-910D-8866EBD3A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B0BAD1-3C6A-A384-EBA1-DB2FB8B435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9BE0CEDD-A24F-12D0-EE84-23A0ECEC4A13}"/>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8" name="Footer Placeholder 7">
            <a:extLst>
              <a:ext uri="{FF2B5EF4-FFF2-40B4-BE49-F238E27FC236}">
                <a16:creationId xmlns:a16="http://schemas.microsoft.com/office/drawing/2014/main" id="{B4A59FC7-3B72-3CB1-1A80-BF85053BFD5D}"/>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8CB3AE5E-3097-D55F-5B29-03EE99D54E13}"/>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11630895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71F54-8FC7-9891-C8ED-1DFDFE1BA10C}"/>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597AD7D-EC94-CE46-EB14-6AA09D05D50E}"/>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4" name="Footer Placeholder 3">
            <a:extLst>
              <a:ext uri="{FF2B5EF4-FFF2-40B4-BE49-F238E27FC236}">
                <a16:creationId xmlns:a16="http://schemas.microsoft.com/office/drawing/2014/main" id="{964E7C4C-5E79-EACA-2407-6148E2B4356B}"/>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E4F46843-AAF9-BD48-4F98-1C51CCAD2111}"/>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15838959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A49AD5-2D9B-7A17-1CDD-476A0F552707}"/>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3" name="Footer Placeholder 2">
            <a:extLst>
              <a:ext uri="{FF2B5EF4-FFF2-40B4-BE49-F238E27FC236}">
                <a16:creationId xmlns:a16="http://schemas.microsoft.com/office/drawing/2014/main" id="{FA8674E6-B3DC-7708-7B82-39ACA0013D6E}"/>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1A424EC-8904-7F69-D68F-593B5D3FE237}"/>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12379108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A49AD5-2D9B-7A17-1CDD-476A0F552707}"/>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3" name="Footer Placeholder 2">
            <a:extLst>
              <a:ext uri="{FF2B5EF4-FFF2-40B4-BE49-F238E27FC236}">
                <a16:creationId xmlns:a16="http://schemas.microsoft.com/office/drawing/2014/main" id="{FA8674E6-B3DC-7708-7B82-39ACA0013D6E}"/>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1A424EC-8904-7F69-D68F-593B5D3FE237}"/>
              </a:ext>
            </a:extLst>
          </p:cNvPr>
          <p:cNvSpPr>
            <a:spLocks noGrp="1"/>
          </p:cNvSpPr>
          <p:nvPr>
            <p:ph type="sldNum" sz="quarter" idx="12"/>
          </p:nvPr>
        </p:nvSpPr>
        <p:spPr/>
        <p:txBody>
          <a:bodyPr/>
          <a:lstStyle/>
          <a:p>
            <a:fld id="{B9B96E30-3829-4CC9-BC82-58B52D3F5FAD}" type="slidenum">
              <a:rPr lang="en-AU" smtClean="0"/>
              <a:t>‹#›</a:t>
            </a:fld>
            <a:endParaRPr lang="en-AU"/>
          </a:p>
        </p:txBody>
      </p:sp>
      <p:pic>
        <p:nvPicPr>
          <p:cNvPr id="6" name="Picture 5" descr="A picture containing outdoor, sky, ground, nature  Description automatically generated">
            <a:extLst>
              <a:ext uri="{FF2B5EF4-FFF2-40B4-BE49-F238E27FC236}">
                <a16:creationId xmlns:a16="http://schemas.microsoft.com/office/drawing/2014/main" id="{0D0029BB-7CA8-67D6-68F4-5D65FB3ABC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617420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22E26-C5CC-A08B-CD51-2C379E67CD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2938FF5-1154-DF77-BCDA-974D733240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1C4F6814-4437-0113-7853-C819558B14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E5E535-ED82-B9A4-4CD6-5A324451134E}"/>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6" name="Footer Placeholder 5">
            <a:extLst>
              <a:ext uri="{FF2B5EF4-FFF2-40B4-BE49-F238E27FC236}">
                <a16:creationId xmlns:a16="http://schemas.microsoft.com/office/drawing/2014/main" id="{DC58D4F9-46BA-ADE5-6810-DDD85B209D8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202A856-DC55-69B4-156E-2DE1088BEE33}"/>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9261085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FA72E-02F2-A854-D101-96BEDFE85D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1344F48B-2FB2-C647-A684-D4EE0FD2F8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E1B0E453-43CA-34DA-AF3F-4BD9D74E33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DF4AFD-DB35-3ED5-541C-277AD59154A2}"/>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6" name="Footer Placeholder 5">
            <a:extLst>
              <a:ext uri="{FF2B5EF4-FFF2-40B4-BE49-F238E27FC236}">
                <a16:creationId xmlns:a16="http://schemas.microsoft.com/office/drawing/2014/main" id="{3D16DE6A-D8EB-51CD-1D9C-8A3573A9AF1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D04F47B-7E58-256D-38F6-76F53AAB0696}"/>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37363304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69DC3-2BE9-6863-EFB1-5204A469A16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E00BDA5-EA52-AD0F-C0CC-B1616EE4DD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0F22F33-7121-2CDB-6B45-3F279DD3040B}"/>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5" name="Footer Placeholder 4">
            <a:extLst>
              <a:ext uri="{FF2B5EF4-FFF2-40B4-BE49-F238E27FC236}">
                <a16:creationId xmlns:a16="http://schemas.microsoft.com/office/drawing/2014/main" id="{D56D3E9F-13DE-5BAA-D03C-5AB15E057DD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D17CE79-92C4-F0C3-DA2B-879CF8A93BA7}"/>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31260529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10E99E-E6AA-4D90-919D-9EA7F454C1B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D47F3F9-ABC7-C113-6461-AE22A4D31B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3BC7401-7898-45FC-5FF8-5228719723CD}"/>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5" name="Footer Placeholder 4">
            <a:extLst>
              <a:ext uri="{FF2B5EF4-FFF2-40B4-BE49-F238E27FC236}">
                <a16:creationId xmlns:a16="http://schemas.microsoft.com/office/drawing/2014/main" id="{491E7913-594A-589E-46A7-076205D5412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34F30AA-578B-E5DB-CB6F-6F31AE999941}"/>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10216898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9BA9A0-7CCC-5197-990A-972843E69A77}"/>
              </a:ext>
            </a:extLst>
          </p:cNvPr>
          <p:cNvSpPr/>
          <p:nvPr userDrawn="1"/>
        </p:nvSpPr>
        <p:spPr>
          <a:xfrm>
            <a:off x="0" y="0"/>
            <a:ext cx="12192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hasCustomPrompt="1"/>
          </p:nvPr>
        </p:nvSpPr>
        <p:spPr>
          <a:xfrm>
            <a:off x="281710" y="830119"/>
            <a:ext cx="5555672" cy="541482"/>
          </a:xfrm>
        </p:spPr>
        <p:txBody>
          <a:bodyPr anchor="t">
            <a:noAutofit/>
          </a:bodyPr>
          <a:lstStyle>
            <a:lvl1pPr>
              <a:defRPr sz="3600" b="1">
                <a:solidFill>
                  <a:schemeClr val="bg1"/>
                </a:solidFill>
                <a:latin typeface="Calibri Light" panose="020F0302020204030204" pitchFamily="34" charset="0"/>
                <a:cs typeface="Calibri Light" panose="020F0302020204030204" pitchFamily="34" charset="0"/>
              </a:defRPr>
            </a:lvl1pPr>
          </a:lstStyle>
          <a:p>
            <a:r>
              <a:rPr lang="en-US" dirty="0"/>
              <a:t>Name </a:t>
            </a:r>
            <a:br>
              <a:rPr lang="en-US" dirty="0"/>
            </a:b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hasCustomPrompt="1"/>
          </p:nvPr>
        </p:nvSpPr>
        <p:spPr>
          <a:xfrm>
            <a:off x="281708" y="2121408"/>
            <a:ext cx="5555673" cy="4421254"/>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marL="0" indent="0">
              <a:spcBef>
                <a:spcPts val="800"/>
              </a:spcBef>
              <a:buNone/>
              <a:defRPr sz="1600">
                <a:solidFill>
                  <a:schemeClr val="bg1"/>
                </a:solidFill>
              </a:defRPr>
            </a:lvl5pPr>
          </a:lstStyle>
          <a:p>
            <a:pPr lvl="4"/>
            <a:r>
              <a:rPr lang="en-US" dirty="0"/>
              <a:t>Summary</a:t>
            </a:r>
          </a:p>
        </p:txBody>
      </p: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3643666" y="246622"/>
            <a:ext cx="2049998"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81F6AAE-11E7-20AA-FD35-ADF8F9F18891}"/>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9FA35DF-7F48-623F-6C7A-798E3C7804D5}"/>
              </a:ext>
            </a:extLst>
          </p:cNvPr>
          <p:cNvCxnSpPr>
            <a:cxnSpLocks/>
          </p:cNvCxnSpPr>
          <p:nvPr userDrawn="1"/>
        </p:nvCxnSpPr>
        <p:spPr>
          <a:xfrm flipH="1">
            <a:off x="9751858" y="251327"/>
            <a:ext cx="2049998"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17BA5437-9529-748A-8012-111F2E69C766}"/>
              </a:ext>
            </a:extLst>
          </p:cNvPr>
          <p:cNvSpPr>
            <a:spLocks noGrp="1"/>
          </p:cNvSpPr>
          <p:nvPr>
            <p:ph sz="half" idx="11" hasCustomPrompt="1"/>
          </p:nvPr>
        </p:nvSpPr>
        <p:spPr>
          <a:xfrm>
            <a:off x="6323728" y="2121408"/>
            <a:ext cx="5555673" cy="4421254"/>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marL="0" indent="0">
              <a:spcBef>
                <a:spcPts val="800"/>
              </a:spcBef>
              <a:buNone/>
              <a:defRPr sz="1600">
                <a:solidFill>
                  <a:schemeClr val="bg1"/>
                </a:solidFill>
              </a:defRPr>
            </a:lvl5pPr>
          </a:lstStyle>
          <a:p>
            <a:pPr lvl="4"/>
            <a:r>
              <a:rPr lang="en-US" dirty="0"/>
              <a:t>Summary</a:t>
            </a:r>
          </a:p>
        </p:txBody>
      </p:sp>
      <p:sp>
        <p:nvSpPr>
          <p:cNvPr id="7" name="Title 1">
            <a:extLst>
              <a:ext uri="{FF2B5EF4-FFF2-40B4-BE49-F238E27FC236}">
                <a16:creationId xmlns:a16="http://schemas.microsoft.com/office/drawing/2014/main" id="{48D85C55-3856-8533-53CA-D4DEB7AC97F0}"/>
              </a:ext>
            </a:extLst>
          </p:cNvPr>
          <p:cNvSpPr txBox="1">
            <a:spLocks/>
          </p:cNvSpPr>
          <p:nvPr userDrawn="1"/>
        </p:nvSpPr>
        <p:spPr>
          <a:xfrm>
            <a:off x="6323728" y="830119"/>
            <a:ext cx="5555672" cy="54148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a:solidFill>
                  <a:schemeClr val="bg1"/>
                </a:solidFill>
                <a:latin typeface="Calibri Light" panose="020F0302020204030204" pitchFamily="34" charset="0"/>
                <a:ea typeface="+mj-ea"/>
                <a:cs typeface="Calibri Light" panose="020F0302020204030204" pitchFamily="34" charset="0"/>
              </a:defRPr>
            </a:lvl1pPr>
          </a:lstStyle>
          <a:p>
            <a:r>
              <a:rPr lang="en-US" dirty="0"/>
              <a:t> </a:t>
            </a:r>
            <a:br>
              <a:rPr lang="en-US" dirty="0"/>
            </a:br>
            <a:endParaRPr lang="en-AU" dirty="0"/>
          </a:p>
        </p:txBody>
      </p:sp>
    </p:spTree>
    <p:extLst>
      <p:ext uri="{BB962C8B-B14F-4D97-AF65-F5344CB8AC3E}">
        <p14:creationId xmlns:p14="http://schemas.microsoft.com/office/powerpoint/2010/main" val="2364667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descr="A picture containing grass, outdoor  Description automatically generated">
            <a:extLst>
              <a:ext uri="{FF2B5EF4-FFF2-40B4-BE49-F238E27FC236}">
                <a16:creationId xmlns:a16="http://schemas.microsoft.com/office/drawing/2014/main" id="{D2623DC8-A73F-484B-2C33-B26AD8C6B56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0DB03CB-BB51-6911-F3DC-9C33B4D8C636}"/>
              </a:ext>
            </a:extLst>
          </p:cNvPr>
          <p:cNvSpPr>
            <a:spLocks noGrp="1"/>
          </p:cNvSpPr>
          <p:nvPr>
            <p:ph type="title"/>
          </p:nvPr>
        </p:nvSpPr>
        <p:spPr>
          <a:xfrm>
            <a:off x="838200" y="721660"/>
            <a:ext cx="10515600" cy="969028"/>
          </a:xfrm>
        </p:spPr>
        <p:txBody>
          <a:bodyPr/>
          <a:lstStyle>
            <a:lvl1pPr>
              <a:defRPr b="1"/>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CE211607-4279-2100-4690-15A2EB9F5B45}"/>
              </a:ext>
            </a:extLst>
          </p:cNvPr>
          <p:cNvSpPr>
            <a:spLocks noGrp="1"/>
          </p:cNvSpPr>
          <p:nvPr>
            <p:ph idx="1"/>
          </p:nvPr>
        </p:nvSpPr>
        <p:spPr>
          <a:xfrm>
            <a:off x="838200" y="1955215"/>
            <a:ext cx="10515600" cy="47503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Title 1">
            <a:extLst>
              <a:ext uri="{FF2B5EF4-FFF2-40B4-BE49-F238E27FC236}">
                <a16:creationId xmlns:a16="http://schemas.microsoft.com/office/drawing/2014/main" id="{0C2E8ADB-14A4-3347-0202-52F59979B6B4}"/>
              </a:ext>
            </a:extLst>
          </p:cNvPr>
          <p:cNvSpPr txBox="1">
            <a:spLocks/>
          </p:cNvSpPr>
          <p:nvPr userDrawn="1"/>
        </p:nvSpPr>
        <p:spPr>
          <a:xfrm>
            <a:off x="726208" y="386264"/>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8" name="Straight Connector 7">
            <a:extLst>
              <a:ext uri="{FF2B5EF4-FFF2-40B4-BE49-F238E27FC236}">
                <a16:creationId xmlns:a16="http://schemas.microsoft.com/office/drawing/2014/main" id="{33140A8E-6EDA-9B78-67FE-E680293086B9}"/>
              </a:ext>
            </a:extLst>
          </p:cNvPr>
          <p:cNvCxnSpPr>
            <a:cxnSpLocks/>
          </p:cNvCxnSpPr>
          <p:nvPr userDrawn="1"/>
        </p:nvCxnSpPr>
        <p:spPr>
          <a:xfrm flipH="1">
            <a:off x="838200" y="1822951"/>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26755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9BA9A0-7CCC-5197-990A-972843E69A77}"/>
              </a:ext>
            </a:extLst>
          </p:cNvPr>
          <p:cNvSpPr/>
          <p:nvPr userDrawn="1"/>
        </p:nvSpPr>
        <p:spPr>
          <a:xfrm>
            <a:off x="0" y="0"/>
            <a:ext cx="12192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hasCustomPrompt="1"/>
          </p:nvPr>
        </p:nvSpPr>
        <p:spPr>
          <a:xfrm>
            <a:off x="337858" y="950435"/>
            <a:ext cx="5555672" cy="480724"/>
          </a:xfrm>
        </p:spPr>
        <p:txBody>
          <a:bodyPr anchor="t">
            <a:noAutofit/>
          </a:bodyPr>
          <a:lstStyle>
            <a:lvl1pPr>
              <a:defRPr sz="3600" b="1">
                <a:solidFill>
                  <a:schemeClr val="bg1"/>
                </a:solidFill>
              </a:defRPr>
            </a:lvl1pPr>
          </a:lstStyle>
          <a:p>
            <a:r>
              <a:rPr lang="en-US" dirty="0"/>
              <a:t>Name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321956" y="1572445"/>
            <a:ext cx="5571574"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marL="0" indent="0">
              <a:buNone/>
              <a:defRPr sz="1600">
                <a:solidFill>
                  <a:schemeClr val="bg1"/>
                </a:solidFill>
              </a:defRPr>
            </a:lvl5pPr>
          </a:lstStyle>
          <a:p>
            <a:pPr lvl="4"/>
            <a:endParaRPr lang="en-US" dirty="0"/>
          </a:p>
        </p:txBody>
      </p: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58618" y="51768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1837427" y="284244"/>
            <a:ext cx="2313568"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E650EB7F-C99C-F6B5-6E6C-E079D180AB6B}"/>
              </a:ext>
            </a:extLst>
          </p:cNvPr>
          <p:cNvSpPr>
            <a:spLocks noGrp="1"/>
          </p:cNvSpPr>
          <p:nvPr>
            <p:ph sz="half" idx="10"/>
          </p:nvPr>
        </p:nvSpPr>
        <p:spPr>
          <a:xfrm>
            <a:off x="6159277" y="1572445"/>
            <a:ext cx="5571574"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marL="896938" indent="-896938">
              <a:buNone/>
              <a:defRPr sz="1100">
                <a:solidFill>
                  <a:schemeClr val="bg1"/>
                </a:solidFill>
              </a:defRPr>
            </a:lvl5pPr>
          </a:lstStyle>
          <a:p>
            <a:pPr lvl="4"/>
            <a:endParaRPr lang="en-US" dirty="0"/>
          </a:p>
        </p:txBody>
      </p:sp>
    </p:spTree>
    <p:extLst>
      <p:ext uri="{BB962C8B-B14F-4D97-AF65-F5344CB8AC3E}">
        <p14:creationId xmlns:p14="http://schemas.microsoft.com/office/powerpoint/2010/main" val="21224520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Two Content">
    <p:spTree>
      <p:nvGrpSpPr>
        <p:cNvPr id="1" name=""/>
        <p:cNvGrpSpPr/>
        <p:nvPr/>
      </p:nvGrpSpPr>
      <p:grpSpPr>
        <a:xfrm>
          <a:off x="0" y="0"/>
          <a:ext cx="0" cy="0"/>
          <a:chOff x="0" y="0"/>
          <a:chExt cx="0" cy="0"/>
        </a:xfrm>
      </p:grpSpPr>
      <p:pic>
        <p:nvPicPr>
          <p:cNvPr id="5" name="Picture 4" descr="A picture containing sky&#10;&#10;Description automatically generated">
            <a:extLst>
              <a:ext uri="{FF2B5EF4-FFF2-40B4-BE49-F238E27FC236}">
                <a16:creationId xmlns:a16="http://schemas.microsoft.com/office/drawing/2014/main" id="{04A38424-A468-E26C-0022-872400FE4CE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6417728" cy="6858001"/>
          </a:xfrm>
          <a:prstGeom prst="rect">
            <a:avLst/>
          </a:prstGeom>
        </p:spPr>
      </p:pic>
      <p:sp>
        <p:nvSpPr>
          <p:cNvPr id="14" name="Rectangle 13">
            <a:extLst>
              <a:ext uri="{FF2B5EF4-FFF2-40B4-BE49-F238E27FC236}">
                <a16:creationId xmlns:a16="http://schemas.microsoft.com/office/drawing/2014/main" id="{019BA9A0-7CCC-5197-990A-972843E69A77}"/>
              </a:ext>
            </a:extLst>
          </p:cNvPr>
          <p:cNvSpPr/>
          <p:nvPr userDrawn="1"/>
        </p:nvSpPr>
        <p:spPr>
          <a:xfrm>
            <a:off x="609600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83698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71F54-8FC7-9891-C8ED-1DFDFE1BA10C}"/>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597AD7D-EC94-CE46-EB14-6AA09D05D50E}"/>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4" name="Footer Placeholder 3">
            <a:extLst>
              <a:ext uri="{FF2B5EF4-FFF2-40B4-BE49-F238E27FC236}">
                <a16:creationId xmlns:a16="http://schemas.microsoft.com/office/drawing/2014/main" id="{964E7C4C-5E79-EACA-2407-6148E2B4356B}"/>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E4F46843-AAF9-BD48-4F98-1C51CCAD2111}"/>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34295229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A49AD5-2D9B-7A17-1CDD-476A0F552707}"/>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3" name="Footer Placeholder 2">
            <a:extLst>
              <a:ext uri="{FF2B5EF4-FFF2-40B4-BE49-F238E27FC236}">
                <a16:creationId xmlns:a16="http://schemas.microsoft.com/office/drawing/2014/main" id="{FA8674E6-B3DC-7708-7B82-39ACA0013D6E}"/>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1A424EC-8904-7F69-D68F-593B5D3FE237}"/>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27215009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A49AD5-2D9B-7A17-1CDD-476A0F552707}"/>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3" name="Footer Placeholder 2">
            <a:extLst>
              <a:ext uri="{FF2B5EF4-FFF2-40B4-BE49-F238E27FC236}">
                <a16:creationId xmlns:a16="http://schemas.microsoft.com/office/drawing/2014/main" id="{FA8674E6-B3DC-7708-7B82-39ACA0013D6E}"/>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1A424EC-8904-7F69-D68F-593B5D3FE237}"/>
              </a:ext>
            </a:extLst>
          </p:cNvPr>
          <p:cNvSpPr>
            <a:spLocks noGrp="1"/>
          </p:cNvSpPr>
          <p:nvPr>
            <p:ph type="sldNum" sz="quarter" idx="12"/>
          </p:nvPr>
        </p:nvSpPr>
        <p:spPr/>
        <p:txBody>
          <a:bodyPr/>
          <a:lstStyle/>
          <a:p>
            <a:fld id="{B9B96E30-3829-4CC9-BC82-58B52D3F5FAD}" type="slidenum">
              <a:rPr lang="en-AU" smtClean="0"/>
              <a:t>‹#›</a:t>
            </a:fld>
            <a:endParaRPr lang="en-AU"/>
          </a:p>
        </p:txBody>
      </p:sp>
      <p:pic>
        <p:nvPicPr>
          <p:cNvPr id="6" name="Picture 5" descr="A picture containing outdoor, sky, ground, nature&#10;&#10;Description automatically generated">
            <a:extLst>
              <a:ext uri="{FF2B5EF4-FFF2-40B4-BE49-F238E27FC236}">
                <a16:creationId xmlns:a16="http://schemas.microsoft.com/office/drawing/2014/main" id="{0D0029BB-7CA8-67D6-68F4-5D65FB3ABC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300285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22E26-C5CC-A08B-CD51-2C379E67CD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2938FF5-1154-DF77-BCDA-974D733240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1C4F6814-4437-0113-7853-C819558B14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E5E535-ED82-B9A4-4CD6-5A324451134E}"/>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6" name="Footer Placeholder 5">
            <a:extLst>
              <a:ext uri="{FF2B5EF4-FFF2-40B4-BE49-F238E27FC236}">
                <a16:creationId xmlns:a16="http://schemas.microsoft.com/office/drawing/2014/main" id="{DC58D4F9-46BA-ADE5-6810-DDD85B209D8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202A856-DC55-69B4-156E-2DE1088BEE33}"/>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7202803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FA72E-02F2-A854-D101-96BEDFE85D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1344F48B-2FB2-C647-A684-D4EE0FD2F8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E1B0E453-43CA-34DA-AF3F-4BD9D74E33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DF4AFD-DB35-3ED5-541C-277AD59154A2}"/>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6" name="Footer Placeholder 5">
            <a:extLst>
              <a:ext uri="{FF2B5EF4-FFF2-40B4-BE49-F238E27FC236}">
                <a16:creationId xmlns:a16="http://schemas.microsoft.com/office/drawing/2014/main" id="{3D16DE6A-D8EB-51CD-1D9C-8A3573A9AF1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D04F47B-7E58-256D-38F6-76F53AAB0696}"/>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31137123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69DC3-2BE9-6863-EFB1-5204A469A16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E00BDA5-EA52-AD0F-C0CC-B1616EE4DD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0F22F33-7121-2CDB-6B45-3F279DD3040B}"/>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5" name="Footer Placeholder 4">
            <a:extLst>
              <a:ext uri="{FF2B5EF4-FFF2-40B4-BE49-F238E27FC236}">
                <a16:creationId xmlns:a16="http://schemas.microsoft.com/office/drawing/2014/main" id="{D56D3E9F-13DE-5BAA-D03C-5AB15E057DD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D17CE79-92C4-F0C3-DA2B-879CF8A93BA7}"/>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13311345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10E99E-E6AA-4D90-919D-9EA7F454C1B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D47F3F9-ABC7-C113-6461-AE22A4D31B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3BC7401-7898-45FC-5FF8-5228719723CD}"/>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5" name="Footer Placeholder 4">
            <a:extLst>
              <a:ext uri="{FF2B5EF4-FFF2-40B4-BE49-F238E27FC236}">
                <a16:creationId xmlns:a16="http://schemas.microsoft.com/office/drawing/2014/main" id="{491E7913-594A-589E-46A7-076205D5412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34F30AA-578B-E5DB-CB6F-6F31AE999941}"/>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2228273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0" name="Picture 9" descr="A picture containing grass, outdoor  Description automatically generated">
            <a:extLst>
              <a:ext uri="{FF2B5EF4-FFF2-40B4-BE49-F238E27FC236}">
                <a16:creationId xmlns:a16="http://schemas.microsoft.com/office/drawing/2014/main" id="{D2623DC8-A73F-484B-2C33-B26AD8C6B564}"/>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0DB03CB-BB51-6911-F3DC-9C33B4D8C636}"/>
              </a:ext>
            </a:extLst>
          </p:cNvPr>
          <p:cNvSpPr>
            <a:spLocks noGrp="1"/>
          </p:cNvSpPr>
          <p:nvPr>
            <p:ph type="title"/>
          </p:nvPr>
        </p:nvSpPr>
        <p:spPr>
          <a:xfrm>
            <a:off x="838200" y="721660"/>
            <a:ext cx="10515600" cy="969028"/>
          </a:xfrm>
        </p:spPr>
        <p:txBody>
          <a:bodyPr/>
          <a:lstStyle>
            <a:lvl1pPr>
              <a:defRPr b="1"/>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CE211607-4279-2100-4690-15A2EB9F5B45}"/>
              </a:ext>
            </a:extLst>
          </p:cNvPr>
          <p:cNvSpPr>
            <a:spLocks noGrp="1"/>
          </p:cNvSpPr>
          <p:nvPr>
            <p:ph idx="1"/>
          </p:nvPr>
        </p:nvSpPr>
        <p:spPr>
          <a:xfrm>
            <a:off x="838200" y="1955215"/>
            <a:ext cx="10515600" cy="47503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Title 1">
            <a:extLst>
              <a:ext uri="{FF2B5EF4-FFF2-40B4-BE49-F238E27FC236}">
                <a16:creationId xmlns:a16="http://schemas.microsoft.com/office/drawing/2014/main" id="{0C2E8ADB-14A4-3347-0202-52F59979B6B4}"/>
              </a:ext>
            </a:extLst>
          </p:cNvPr>
          <p:cNvSpPr txBox="1">
            <a:spLocks/>
          </p:cNvSpPr>
          <p:nvPr userDrawn="1"/>
        </p:nvSpPr>
        <p:spPr>
          <a:xfrm>
            <a:off x="726208" y="386264"/>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8" name="Straight Connector 7">
            <a:extLst>
              <a:ext uri="{FF2B5EF4-FFF2-40B4-BE49-F238E27FC236}">
                <a16:creationId xmlns:a16="http://schemas.microsoft.com/office/drawing/2014/main" id="{33140A8E-6EDA-9B78-67FE-E680293086B9}"/>
              </a:ext>
            </a:extLst>
          </p:cNvPr>
          <p:cNvCxnSpPr>
            <a:cxnSpLocks/>
          </p:cNvCxnSpPr>
          <p:nvPr userDrawn="1"/>
        </p:nvCxnSpPr>
        <p:spPr>
          <a:xfrm flipH="1">
            <a:off x="838200" y="1822951"/>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6840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5" name="Picture 4" descr="A bridge over a body of water with boats on it and buildings around it  Description automatically generated with low confidence">
            <a:extLst>
              <a:ext uri="{FF2B5EF4-FFF2-40B4-BE49-F238E27FC236}">
                <a16:creationId xmlns:a16="http://schemas.microsoft.com/office/drawing/2014/main" id="{2439D146-3E29-F193-5481-E4A2C6E293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0DB03CB-BB51-6911-F3DC-9C33B4D8C636}"/>
              </a:ext>
            </a:extLst>
          </p:cNvPr>
          <p:cNvSpPr>
            <a:spLocks noGrp="1"/>
          </p:cNvSpPr>
          <p:nvPr>
            <p:ph type="title"/>
          </p:nvPr>
        </p:nvSpPr>
        <p:spPr>
          <a:xfrm>
            <a:off x="838200" y="721660"/>
            <a:ext cx="10515600" cy="969028"/>
          </a:xfrm>
        </p:spPr>
        <p:txBody>
          <a:bodyPr/>
          <a:lstStyle>
            <a:lvl1pPr>
              <a:defRPr b="1"/>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CE211607-4279-2100-4690-15A2EB9F5B45}"/>
              </a:ext>
            </a:extLst>
          </p:cNvPr>
          <p:cNvSpPr>
            <a:spLocks noGrp="1"/>
          </p:cNvSpPr>
          <p:nvPr>
            <p:ph idx="1"/>
          </p:nvPr>
        </p:nvSpPr>
        <p:spPr>
          <a:xfrm>
            <a:off x="838200" y="1955215"/>
            <a:ext cx="10515600" cy="4750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itle 1">
            <a:extLst>
              <a:ext uri="{FF2B5EF4-FFF2-40B4-BE49-F238E27FC236}">
                <a16:creationId xmlns:a16="http://schemas.microsoft.com/office/drawing/2014/main" id="{0C2E8ADB-14A4-3347-0202-52F59979B6B4}"/>
              </a:ext>
            </a:extLst>
          </p:cNvPr>
          <p:cNvSpPr txBox="1">
            <a:spLocks/>
          </p:cNvSpPr>
          <p:nvPr userDrawn="1"/>
        </p:nvSpPr>
        <p:spPr>
          <a:xfrm>
            <a:off x="726208" y="386264"/>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8" name="Straight Connector 7">
            <a:extLst>
              <a:ext uri="{FF2B5EF4-FFF2-40B4-BE49-F238E27FC236}">
                <a16:creationId xmlns:a16="http://schemas.microsoft.com/office/drawing/2014/main" id="{33140A8E-6EDA-9B78-67FE-E680293086B9}"/>
              </a:ext>
            </a:extLst>
          </p:cNvPr>
          <p:cNvCxnSpPr>
            <a:cxnSpLocks/>
          </p:cNvCxnSpPr>
          <p:nvPr userDrawn="1"/>
        </p:nvCxnSpPr>
        <p:spPr>
          <a:xfrm flipH="1">
            <a:off x="838200" y="1822951"/>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0105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5" name="Picture 4" descr="A bridge over a body of water with boats on it and buildings around it  Description automatically generated with low confidence">
            <a:extLst>
              <a:ext uri="{FF2B5EF4-FFF2-40B4-BE49-F238E27FC236}">
                <a16:creationId xmlns:a16="http://schemas.microsoft.com/office/drawing/2014/main" id="{2439D146-3E29-F193-5481-E4A2C6E293CA}"/>
              </a:ext>
            </a:extLst>
          </p:cNvPr>
          <p:cNvPicPr>
            <a:picLocks noChangeAspect="1"/>
          </p:cNvPicPr>
          <p:nvPr userDrawn="1"/>
        </p:nvPicPr>
        <p:blipFill>
          <a:blip r:embed="rId2" cstate="email">
            <a:alphaModFix amt="35000"/>
            <a:extLst>
              <a:ext uri="{28A0092B-C50C-407E-A947-70E740481C1C}">
                <a14:useLocalDpi xmlns:a14="http://schemas.microsoft.com/office/drawing/2010/main"/>
              </a:ext>
            </a:extLst>
          </a:blip>
          <a:stretch>
            <a:fillRect/>
          </a:stretch>
        </p:blipFill>
        <p:spPr>
          <a:xfrm>
            <a:off x="0" y="-18569"/>
            <a:ext cx="12192000" cy="6858000"/>
          </a:xfrm>
          <a:prstGeom prst="rect">
            <a:avLst/>
          </a:prstGeom>
        </p:spPr>
      </p:pic>
      <p:sp>
        <p:nvSpPr>
          <p:cNvPr id="2" name="Title 1">
            <a:extLst>
              <a:ext uri="{FF2B5EF4-FFF2-40B4-BE49-F238E27FC236}">
                <a16:creationId xmlns:a16="http://schemas.microsoft.com/office/drawing/2014/main" id="{10DB03CB-BB51-6911-F3DC-9C33B4D8C636}"/>
              </a:ext>
            </a:extLst>
          </p:cNvPr>
          <p:cNvSpPr>
            <a:spLocks noGrp="1"/>
          </p:cNvSpPr>
          <p:nvPr>
            <p:ph type="title"/>
          </p:nvPr>
        </p:nvSpPr>
        <p:spPr>
          <a:xfrm>
            <a:off x="447534" y="457763"/>
            <a:ext cx="10515600" cy="969028"/>
          </a:xfrm>
        </p:spPr>
        <p:txBody>
          <a:bodyPr/>
          <a:lstStyle>
            <a:lvl1pPr>
              <a:defRPr b="1"/>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CE211607-4279-2100-4690-15A2EB9F5B45}"/>
              </a:ext>
            </a:extLst>
          </p:cNvPr>
          <p:cNvSpPr>
            <a:spLocks noGrp="1"/>
          </p:cNvSpPr>
          <p:nvPr>
            <p:ph idx="1"/>
          </p:nvPr>
        </p:nvSpPr>
        <p:spPr>
          <a:xfrm>
            <a:off x="838200" y="1955215"/>
            <a:ext cx="10515600" cy="4750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itle 1">
            <a:extLst>
              <a:ext uri="{FF2B5EF4-FFF2-40B4-BE49-F238E27FC236}">
                <a16:creationId xmlns:a16="http://schemas.microsoft.com/office/drawing/2014/main" id="{0C2E8ADB-14A4-3347-0202-52F59979B6B4}"/>
              </a:ext>
            </a:extLst>
          </p:cNvPr>
          <p:cNvSpPr txBox="1">
            <a:spLocks/>
          </p:cNvSpPr>
          <p:nvPr userDrawn="1"/>
        </p:nvSpPr>
        <p:spPr>
          <a:xfrm>
            <a:off x="447534" y="152401"/>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8" name="Straight Connector 7">
            <a:extLst>
              <a:ext uri="{FF2B5EF4-FFF2-40B4-BE49-F238E27FC236}">
                <a16:creationId xmlns:a16="http://schemas.microsoft.com/office/drawing/2014/main" id="{33140A8E-6EDA-9B78-67FE-E680293086B9}"/>
              </a:ext>
            </a:extLst>
          </p:cNvPr>
          <p:cNvCxnSpPr>
            <a:cxnSpLocks/>
          </p:cNvCxnSpPr>
          <p:nvPr userDrawn="1"/>
        </p:nvCxnSpPr>
        <p:spPr>
          <a:xfrm flipH="1">
            <a:off x="367937" y="1500734"/>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0394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6" name="Picture 5" descr="A picture containing outdoor, sky, sunset, sun  Description automatically generated">
            <a:extLst>
              <a:ext uri="{FF2B5EF4-FFF2-40B4-BE49-F238E27FC236}">
                <a16:creationId xmlns:a16="http://schemas.microsoft.com/office/drawing/2014/main" id="{7F358DAB-4F8A-5C40-8CCA-F562F194E28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0DB03CB-BB51-6911-F3DC-9C33B4D8C636}"/>
              </a:ext>
            </a:extLst>
          </p:cNvPr>
          <p:cNvSpPr>
            <a:spLocks noGrp="1"/>
          </p:cNvSpPr>
          <p:nvPr>
            <p:ph type="title"/>
          </p:nvPr>
        </p:nvSpPr>
        <p:spPr>
          <a:xfrm>
            <a:off x="838200" y="721660"/>
            <a:ext cx="10515600" cy="969028"/>
          </a:xfrm>
        </p:spPr>
        <p:txBody>
          <a:bodyPr/>
          <a:lstStyle>
            <a:lvl1pPr>
              <a:defRPr b="1"/>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CE211607-4279-2100-4690-15A2EB9F5B45}"/>
              </a:ext>
            </a:extLst>
          </p:cNvPr>
          <p:cNvSpPr>
            <a:spLocks noGrp="1"/>
          </p:cNvSpPr>
          <p:nvPr>
            <p:ph idx="1"/>
          </p:nvPr>
        </p:nvSpPr>
        <p:spPr>
          <a:xfrm>
            <a:off x="838200" y="1955215"/>
            <a:ext cx="10515600" cy="4750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itle 1">
            <a:extLst>
              <a:ext uri="{FF2B5EF4-FFF2-40B4-BE49-F238E27FC236}">
                <a16:creationId xmlns:a16="http://schemas.microsoft.com/office/drawing/2014/main" id="{0C2E8ADB-14A4-3347-0202-52F59979B6B4}"/>
              </a:ext>
            </a:extLst>
          </p:cNvPr>
          <p:cNvSpPr txBox="1">
            <a:spLocks/>
          </p:cNvSpPr>
          <p:nvPr userDrawn="1"/>
        </p:nvSpPr>
        <p:spPr>
          <a:xfrm>
            <a:off x="726208" y="386264"/>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8" name="Straight Connector 7">
            <a:extLst>
              <a:ext uri="{FF2B5EF4-FFF2-40B4-BE49-F238E27FC236}">
                <a16:creationId xmlns:a16="http://schemas.microsoft.com/office/drawing/2014/main" id="{33140A8E-6EDA-9B78-67FE-E680293086B9}"/>
              </a:ext>
            </a:extLst>
          </p:cNvPr>
          <p:cNvCxnSpPr>
            <a:cxnSpLocks/>
          </p:cNvCxnSpPr>
          <p:nvPr userDrawn="1"/>
        </p:nvCxnSpPr>
        <p:spPr>
          <a:xfrm flipH="1">
            <a:off x="838200" y="1822951"/>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3767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6" name="Picture 5" descr="A picture containing outdoor, sky, sunset, sun  Description automatically generated">
            <a:extLst>
              <a:ext uri="{FF2B5EF4-FFF2-40B4-BE49-F238E27FC236}">
                <a16:creationId xmlns:a16="http://schemas.microsoft.com/office/drawing/2014/main" id="{7F358DAB-4F8A-5C40-8CCA-F562F194E28C}"/>
              </a:ext>
            </a:extLst>
          </p:cNvPr>
          <p:cNvPicPr>
            <a:picLocks noChangeAspect="1"/>
          </p:cNvPicPr>
          <p:nvPr userDrawn="1"/>
        </p:nvPicPr>
        <p:blipFill>
          <a:blip r:embed="rId2" cstate="email">
            <a:alphaModFix amt="3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0DB03CB-BB51-6911-F3DC-9C33B4D8C636}"/>
              </a:ext>
            </a:extLst>
          </p:cNvPr>
          <p:cNvSpPr>
            <a:spLocks noGrp="1"/>
          </p:cNvSpPr>
          <p:nvPr>
            <p:ph type="title"/>
          </p:nvPr>
        </p:nvSpPr>
        <p:spPr>
          <a:xfrm>
            <a:off x="838200" y="721660"/>
            <a:ext cx="10515600" cy="969028"/>
          </a:xfrm>
        </p:spPr>
        <p:txBody>
          <a:bodyPr/>
          <a:lstStyle>
            <a:lvl1pPr>
              <a:defRPr b="1"/>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CE211607-4279-2100-4690-15A2EB9F5B45}"/>
              </a:ext>
            </a:extLst>
          </p:cNvPr>
          <p:cNvSpPr>
            <a:spLocks noGrp="1"/>
          </p:cNvSpPr>
          <p:nvPr>
            <p:ph idx="1"/>
          </p:nvPr>
        </p:nvSpPr>
        <p:spPr>
          <a:xfrm>
            <a:off x="838200" y="1955215"/>
            <a:ext cx="10515600" cy="4750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itle 1">
            <a:extLst>
              <a:ext uri="{FF2B5EF4-FFF2-40B4-BE49-F238E27FC236}">
                <a16:creationId xmlns:a16="http://schemas.microsoft.com/office/drawing/2014/main" id="{0C2E8ADB-14A4-3347-0202-52F59979B6B4}"/>
              </a:ext>
            </a:extLst>
          </p:cNvPr>
          <p:cNvSpPr txBox="1">
            <a:spLocks/>
          </p:cNvSpPr>
          <p:nvPr userDrawn="1"/>
        </p:nvSpPr>
        <p:spPr>
          <a:xfrm>
            <a:off x="726208" y="386264"/>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8" name="Straight Connector 7">
            <a:extLst>
              <a:ext uri="{FF2B5EF4-FFF2-40B4-BE49-F238E27FC236}">
                <a16:creationId xmlns:a16="http://schemas.microsoft.com/office/drawing/2014/main" id="{33140A8E-6EDA-9B78-67FE-E680293086B9}"/>
              </a:ext>
            </a:extLst>
          </p:cNvPr>
          <p:cNvCxnSpPr>
            <a:cxnSpLocks/>
          </p:cNvCxnSpPr>
          <p:nvPr userDrawn="1"/>
        </p:nvCxnSpPr>
        <p:spPr>
          <a:xfrm flipH="1">
            <a:off x="838200" y="1822951"/>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8025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2.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4FD9F4-B5BB-5A7B-82E2-533AF2E132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D59B631-97A6-FADC-3688-4C9D5F84A6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5A46DC3-7974-79ED-5169-A9A5346E28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F1B7383E-8A47-41BF-9F09-1D6B90E7ED6B}" type="datetimeFigureOut">
              <a:rPr lang="en-AU" smtClean="0"/>
              <a:pPr/>
              <a:t>25/11/2023</a:t>
            </a:fld>
            <a:endParaRPr lang="en-AU"/>
          </a:p>
        </p:txBody>
      </p:sp>
      <p:sp>
        <p:nvSpPr>
          <p:cNvPr id="5" name="Footer Placeholder 4">
            <a:extLst>
              <a:ext uri="{FF2B5EF4-FFF2-40B4-BE49-F238E27FC236}">
                <a16:creationId xmlns:a16="http://schemas.microsoft.com/office/drawing/2014/main" id="{C9221C23-FC82-F2F8-49B0-0FCC81ADFE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r>
              <a:rPr lang="en-US" dirty="0"/>
              <a:t>Australian Pipelines and Gas Association</a:t>
            </a:r>
            <a:endParaRPr lang="en-AU" dirty="0"/>
          </a:p>
        </p:txBody>
      </p:sp>
      <p:sp>
        <p:nvSpPr>
          <p:cNvPr id="6" name="Slide Number Placeholder 5">
            <a:extLst>
              <a:ext uri="{FF2B5EF4-FFF2-40B4-BE49-F238E27FC236}">
                <a16:creationId xmlns:a16="http://schemas.microsoft.com/office/drawing/2014/main" id="{253C6C1B-7F01-ABFB-4501-E5ED7E98FD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B9B96E30-3829-4CC9-BC82-58B52D3F5FAD}" type="slidenum">
              <a:rPr lang="en-AU" smtClean="0"/>
              <a:pPr/>
              <a:t>‹#›</a:t>
            </a:fld>
            <a:endParaRPr lang="en-AU"/>
          </a:p>
        </p:txBody>
      </p:sp>
    </p:spTree>
    <p:extLst>
      <p:ext uri="{BB962C8B-B14F-4D97-AF65-F5344CB8AC3E}">
        <p14:creationId xmlns:p14="http://schemas.microsoft.com/office/powerpoint/2010/main" val="380248123"/>
      </p:ext>
    </p:extLst>
  </p:cSld>
  <p:clrMap bg1="lt1" tx1="dk1" bg2="lt2" tx2="dk2" accent1="accent1" accent2="accent2" accent3="accent3" accent4="accent4" accent5="accent5" accent6="accent6" hlink="hlink" folHlink="folHlink"/>
  <p:sldLayoutIdLst>
    <p:sldLayoutId id="2147483699" r:id="rId1"/>
    <p:sldLayoutId id="2147483649" r:id="rId2"/>
    <p:sldLayoutId id="2147483683" r:id="rId3"/>
    <p:sldLayoutId id="2147483650" r:id="rId4"/>
    <p:sldLayoutId id="2147483669" r:id="rId5"/>
    <p:sldLayoutId id="2147483670" r:id="rId6"/>
    <p:sldLayoutId id="2147483671" r:id="rId7"/>
    <p:sldLayoutId id="2147483672" r:id="rId8"/>
    <p:sldLayoutId id="2147483673" r:id="rId9"/>
    <p:sldLayoutId id="2147483651" r:id="rId10"/>
    <p:sldLayoutId id="2147483652" r:id="rId11"/>
    <p:sldLayoutId id="2147483663" r:id="rId12"/>
    <p:sldLayoutId id="2147483664" r:id="rId13"/>
    <p:sldLayoutId id="2147483665" r:id="rId14"/>
    <p:sldLayoutId id="2147483691" r:id="rId15"/>
    <p:sldLayoutId id="2147483692" r:id="rId16"/>
    <p:sldLayoutId id="2147483693" r:id="rId17"/>
    <p:sldLayoutId id="2147483694" r:id="rId18"/>
    <p:sldLayoutId id="2147483666" r:id="rId19"/>
    <p:sldLayoutId id="2147483677" r:id="rId20"/>
    <p:sldLayoutId id="2147483678" r:id="rId21"/>
    <p:sldLayoutId id="2147483679" r:id="rId22"/>
    <p:sldLayoutId id="2147483695" r:id="rId23"/>
    <p:sldLayoutId id="2147483696" r:id="rId24"/>
    <p:sldLayoutId id="2147483697" r:id="rId25"/>
    <p:sldLayoutId id="2147483698" r:id="rId26"/>
    <p:sldLayoutId id="2147483660" r:id="rId27"/>
    <p:sldLayoutId id="2147483661" r:id="rId28"/>
    <p:sldLayoutId id="2147483662" r:id="rId29"/>
    <p:sldLayoutId id="2147483676" r:id="rId30"/>
    <p:sldLayoutId id="2147483653" r:id="rId31"/>
    <p:sldLayoutId id="2147483654" r:id="rId32"/>
    <p:sldLayoutId id="2147483655" r:id="rId33"/>
    <p:sldLayoutId id="2147483684" r:id="rId34"/>
    <p:sldLayoutId id="2147483656" r:id="rId35"/>
    <p:sldLayoutId id="2147483657" r:id="rId36"/>
    <p:sldLayoutId id="2147483658" r:id="rId37"/>
    <p:sldLayoutId id="2147483659" r:id="rId3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4FD9F4-B5BB-5A7B-82E2-533AF2E132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D59B631-97A6-FADC-3688-4C9D5F84A6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5A46DC3-7974-79ED-5169-A9A5346E28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F1B7383E-8A47-41BF-9F09-1D6B90E7ED6B}" type="datetimeFigureOut">
              <a:rPr lang="en-AU" smtClean="0"/>
              <a:pPr/>
              <a:t>25/11/2023</a:t>
            </a:fld>
            <a:endParaRPr lang="en-AU"/>
          </a:p>
        </p:txBody>
      </p:sp>
      <p:sp>
        <p:nvSpPr>
          <p:cNvPr id="5" name="Footer Placeholder 4">
            <a:extLst>
              <a:ext uri="{FF2B5EF4-FFF2-40B4-BE49-F238E27FC236}">
                <a16:creationId xmlns:a16="http://schemas.microsoft.com/office/drawing/2014/main" id="{C9221C23-FC82-F2F8-49B0-0FCC81ADFE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r>
              <a:rPr lang="en-US" dirty="0"/>
              <a:t>Australian Pipelines and Gas Association</a:t>
            </a:r>
            <a:endParaRPr lang="en-AU" dirty="0"/>
          </a:p>
        </p:txBody>
      </p:sp>
      <p:sp>
        <p:nvSpPr>
          <p:cNvPr id="6" name="Slide Number Placeholder 5">
            <a:extLst>
              <a:ext uri="{FF2B5EF4-FFF2-40B4-BE49-F238E27FC236}">
                <a16:creationId xmlns:a16="http://schemas.microsoft.com/office/drawing/2014/main" id="{253C6C1B-7F01-ABFB-4501-E5ED7E98FD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B9B96E30-3829-4CC9-BC82-58B52D3F5FAD}" type="slidenum">
              <a:rPr lang="en-AU" smtClean="0"/>
              <a:pPr/>
              <a:t>‹#›</a:t>
            </a:fld>
            <a:endParaRPr lang="en-AU"/>
          </a:p>
        </p:txBody>
      </p:sp>
    </p:spTree>
    <p:extLst>
      <p:ext uri="{BB962C8B-B14F-4D97-AF65-F5344CB8AC3E}">
        <p14:creationId xmlns:p14="http://schemas.microsoft.com/office/powerpoint/2010/main" val="233016872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70DC5C2-191B-92B7-78B0-692F839A9612}"/>
              </a:ext>
            </a:extLst>
          </p:cNvPr>
          <p:cNvSpPr>
            <a:spLocks noGrp="1"/>
          </p:cNvSpPr>
          <p:nvPr>
            <p:ph type="title"/>
          </p:nvPr>
        </p:nvSpPr>
        <p:spPr/>
        <p:txBody>
          <a:bodyPr/>
          <a:lstStyle/>
          <a:p>
            <a:r>
              <a:rPr lang="en-US" dirty="0"/>
              <a:t>Gabriel Pizani </a:t>
            </a:r>
            <a:r>
              <a:rPr lang="en-US" sz="1200" dirty="0" err="1"/>
              <a:t>B.Eng</a:t>
            </a:r>
            <a:r>
              <a:rPr lang="en-US" sz="1200" dirty="0"/>
              <a:t> </a:t>
            </a:r>
            <a:r>
              <a:rPr lang="en-US" sz="1200" dirty="0" err="1"/>
              <a:t>MIEAust</a:t>
            </a:r>
            <a:r>
              <a:rPr lang="en-US" sz="1200" dirty="0"/>
              <a:t> CPEng </a:t>
            </a:r>
            <a:endParaRPr lang="en-AU" sz="1200" dirty="0"/>
          </a:p>
        </p:txBody>
      </p:sp>
      <p:sp>
        <p:nvSpPr>
          <p:cNvPr id="11" name="Content Placeholder 10">
            <a:extLst>
              <a:ext uri="{FF2B5EF4-FFF2-40B4-BE49-F238E27FC236}">
                <a16:creationId xmlns:a16="http://schemas.microsoft.com/office/drawing/2014/main" id="{4DE67127-C443-46CF-1766-607A7BFDA4D2}"/>
              </a:ext>
            </a:extLst>
          </p:cNvPr>
          <p:cNvSpPr>
            <a:spLocks noGrp="1"/>
          </p:cNvSpPr>
          <p:nvPr>
            <p:ph sz="half" idx="1"/>
          </p:nvPr>
        </p:nvSpPr>
        <p:spPr/>
        <p:txBody>
          <a:bodyPr>
            <a:normAutofit/>
          </a:bodyPr>
          <a:lstStyle/>
          <a:p>
            <a:pPr lvl="4" algn="just"/>
            <a:r>
              <a:rPr lang="en-AU" dirty="0"/>
              <a:t>Asset integrity engineer with 20 years of experience, mainly in the pipeline specialty through technical and strategic application of integrity management principles, methods and technologies.</a:t>
            </a:r>
          </a:p>
          <a:p>
            <a:pPr lvl="4" algn="just"/>
            <a:r>
              <a:rPr lang="en-AU" dirty="0"/>
              <a:t>Gabriel has proven success in senior technical and leadership positions in Australia and internationally, with his experience including roles with pipeline operators, industry service providers and consulting firms. </a:t>
            </a:r>
          </a:p>
          <a:p>
            <a:pPr lvl="4" algn="just"/>
            <a:r>
              <a:rPr lang="en-US" dirty="0"/>
              <a:t>Gabriel currently leads the Pipelines Discipline for Verbrec, based in Brisbane, responsible for delivery of projects covering the entire pipeline life-cycle for clients in Australasia. He continues to technically lead and support integrity related projects and developing Pipeline Management Systems whilst mentoring his team in the specialty. He also supports </a:t>
            </a:r>
            <a:r>
              <a:rPr lang="en-US" dirty="0" err="1"/>
              <a:t>Verbrec’s</a:t>
            </a:r>
            <a:r>
              <a:rPr lang="en-US" dirty="0"/>
              <a:t> Competency Training business as an instructor on the AS2885.3 (Operations and Maintenance) training course. </a:t>
            </a:r>
          </a:p>
          <a:p>
            <a:pPr lvl="4" algn="just"/>
            <a:r>
              <a:rPr lang="en-US" dirty="0"/>
              <a:t>Gabriel has been an active and dedicated member of the ME-038-03 Committee since 2006.</a:t>
            </a:r>
          </a:p>
        </p:txBody>
      </p:sp>
      <p:sp>
        <p:nvSpPr>
          <p:cNvPr id="18" name="Title 9">
            <a:extLst>
              <a:ext uri="{FF2B5EF4-FFF2-40B4-BE49-F238E27FC236}">
                <a16:creationId xmlns:a16="http://schemas.microsoft.com/office/drawing/2014/main" id="{E9EA7401-874D-70C0-3607-CC9F247D8242}"/>
              </a:ext>
            </a:extLst>
          </p:cNvPr>
          <p:cNvSpPr txBox="1">
            <a:spLocks/>
          </p:cNvSpPr>
          <p:nvPr/>
        </p:nvSpPr>
        <p:spPr>
          <a:xfrm>
            <a:off x="6239346" y="830119"/>
            <a:ext cx="5555672" cy="54148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a:solidFill>
                  <a:schemeClr val="bg1"/>
                </a:solidFill>
                <a:latin typeface="Calibri Light" panose="020F0302020204030204" pitchFamily="34" charset="0"/>
                <a:ea typeface="+mj-ea"/>
                <a:cs typeface="Calibri Light" panose="020F03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Joe Short</a:t>
            </a:r>
            <a:endParaRPr kumimoji="0" lang="en-AU" sz="3600"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endParaRPr>
          </a:p>
        </p:txBody>
      </p:sp>
      <p:sp>
        <p:nvSpPr>
          <p:cNvPr id="19" name="Title 9">
            <a:extLst>
              <a:ext uri="{FF2B5EF4-FFF2-40B4-BE49-F238E27FC236}">
                <a16:creationId xmlns:a16="http://schemas.microsoft.com/office/drawing/2014/main" id="{2ADC0122-FB7C-B5BA-3126-419C7EC02CE6}"/>
              </a:ext>
            </a:extLst>
          </p:cNvPr>
          <p:cNvSpPr txBox="1">
            <a:spLocks/>
          </p:cNvSpPr>
          <p:nvPr/>
        </p:nvSpPr>
        <p:spPr>
          <a:xfrm>
            <a:off x="281709" y="1441563"/>
            <a:ext cx="5555672" cy="54148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a:solidFill>
                  <a:schemeClr val="bg1"/>
                </a:solidFill>
                <a:latin typeface="Calibri Light" panose="020F0302020204030204" pitchFamily="34" charset="0"/>
                <a:ea typeface="+mj-ea"/>
                <a:cs typeface="Calibri Light" panose="020F03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Pipelines Manager – Verbrec</a:t>
            </a:r>
            <a:endParaRPr kumimoji="0" lang="en-AU" sz="1050"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endParaRPr>
          </a:p>
        </p:txBody>
      </p:sp>
      <p:sp>
        <p:nvSpPr>
          <p:cNvPr id="20" name="Title 9">
            <a:extLst>
              <a:ext uri="{FF2B5EF4-FFF2-40B4-BE49-F238E27FC236}">
                <a16:creationId xmlns:a16="http://schemas.microsoft.com/office/drawing/2014/main" id="{844B0DFB-8734-1AF6-88DE-5A153C72F93C}"/>
              </a:ext>
            </a:extLst>
          </p:cNvPr>
          <p:cNvSpPr txBox="1">
            <a:spLocks/>
          </p:cNvSpPr>
          <p:nvPr/>
        </p:nvSpPr>
        <p:spPr>
          <a:xfrm>
            <a:off x="6354619" y="1440825"/>
            <a:ext cx="5555672" cy="54148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a:solidFill>
                  <a:schemeClr val="bg1"/>
                </a:solidFill>
                <a:latin typeface="Calibri Light" panose="020F0302020204030204" pitchFamily="34" charset="0"/>
                <a:ea typeface="+mj-ea"/>
                <a:cs typeface="Calibri Light" panose="020F03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j-ea"/>
                <a:cs typeface="Calibri Light" panose="020F0302020204030204" pitchFamily="34" charset="0"/>
              </a:rPr>
              <a:t>Principal Integrity Engineer – </a:t>
            </a:r>
            <a:r>
              <a:rPr kumimoji="0" lang="en-US" sz="1800"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ROSEN UK</a:t>
            </a:r>
            <a:endParaRPr kumimoji="0" lang="en-AU" sz="1050"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endParaRPr>
          </a:p>
        </p:txBody>
      </p:sp>
      <p:sp>
        <p:nvSpPr>
          <p:cNvPr id="2" name="Content Placeholder 10">
            <a:extLst>
              <a:ext uri="{FF2B5EF4-FFF2-40B4-BE49-F238E27FC236}">
                <a16:creationId xmlns:a16="http://schemas.microsoft.com/office/drawing/2014/main" id="{B4677707-80A4-6419-AD74-1EFCBF3D71FB}"/>
              </a:ext>
            </a:extLst>
          </p:cNvPr>
          <p:cNvSpPr txBox="1">
            <a:spLocks/>
          </p:cNvSpPr>
          <p:nvPr/>
        </p:nvSpPr>
        <p:spPr>
          <a:xfrm>
            <a:off x="6354619" y="2121408"/>
            <a:ext cx="5555673" cy="44212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j-lt"/>
                <a:ea typeface="+mn-ea"/>
                <a:cs typeface="+mn-cs"/>
              </a:defRPr>
            </a:lvl4pPr>
            <a:lvl5pPr marL="0" indent="0" algn="l" defTabSz="914400" rtl="0" eaLnBrk="1" latinLnBrk="0" hangingPunct="1">
              <a:lnSpc>
                <a:spcPct val="90000"/>
              </a:lnSpc>
              <a:spcBef>
                <a:spcPts val="800"/>
              </a:spcBef>
              <a:buFont typeface="Arial" panose="020B0604020202020204" pitchFamily="34" charset="0"/>
              <a:buNone/>
              <a:defRPr sz="16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4" indent="0" algn="just" defTabSz="914400"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white"/>
                </a:solidFill>
                <a:effectLst/>
                <a:uLnTx/>
                <a:uFillTx/>
                <a:latin typeface="Calibri Light" panose="020F0302020204030204"/>
                <a:ea typeface="+mn-ea"/>
                <a:cs typeface="+mn-cs"/>
              </a:rPr>
              <a:t>Joe is a Principal Engineer with 15 years of global experience in pipeline integrity management consultancy, with a particular focus on pipeline anomaly assessments, post-in-line inspection (ILI) integrity engineering, and integrity management procedures and planning.  </a:t>
            </a:r>
          </a:p>
          <a:p>
            <a:pPr marL="0" marR="0" lvl="4" indent="0" algn="just" defTabSz="914400"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white"/>
                </a:solidFill>
                <a:effectLst/>
                <a:uLnTx/>
                <a:uFillTx/>
                <a:latin typeface="Calibri Light" panose="020F0302020204030204"/>
                <a:ea typeface="+mn-ea"/>
                <a:cs typeface="+mn-cs"/>
              </a:rPr>
              <a:t>In his current role provides dedicated subject matter expert (SME) technical guidance and leadership for pipeline integrity work conducted by ROSEN in the Asia Pacific region, and SME responsibilities for anomaly assessment within NIMA, ROSEN’s digital Asset Integrity Management Software platform. Joe has extensive experience in fitness for purpose (FFP) assessment methodologies, ILI technologies, best practice in ILI comparison, and excellent knowledge of international code guidance in pipeline integrity management.</a:t>
            </a:r>
          </a:p>
          <a:p>
            <a:pPr marL="0" marR="0" lvl="4" indent="0" algn="just" defTabSz="914400"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white"/>
                </a:solidFill>
                <a:effectLst/>
                <a:uLnTx/>
                <a:uFillTx/>
                <a:latin typeface="Calibri Light" panose="020F0302020204030204"/>
                <a:ea typeface="+mn-ea"/>
                <a:cs typeface="+mn-cs"/>
              </a:rPr>
              <a:t>Joe provides online </a:t>
            </a:r>
            <a:r>
              <a:rPr kumimoji="0" lang="en-GB" sz="1600" b="0" i="0" u="none" strike="noStrike" kern="1200" cap="none" spc="0" normalizeH="0" baseline="0" noProof="0">
                <a:ln>
                  <a:noFill/>
                </a:ln>
                <a:solidFill>
                  <a:prstClr val="white"/>
                </a:solidFill>
                <a:effectLst/>
                <a:uLnTx/>
                <a:uFillTx/>
                <a:latin typeface="Calibri Light" panose="020F0302020204030204"/>
                <a:ea typeface="+mn-ea"/>
                <a:cs typeface="+mn-cs"/>
              </a:rPr>
              <a:t>and in-person training </a:t>
            </a:r>
            <a:r>
              <a:rPr kumimoji="0" lang="en-GB" sz="1600" b="0" i="0" u="none" strike="noStrike" kern="1200" cap="none" spc="0" normalizeH="0" baseline="0" noProof="0" dirty="0">
                <a:ln>
                  <a:noFill/>
                </a:ln>
                <a:solidFill>
                  <a:prstClr val="white"/>
                </a:solidFill>
                <a:effectLst/>
                <a:uLnTx/>
                <a:uFillTx/>
                <a:latin typeface="Calibri Light" panose="020F0302020204030204"/>
                <a:ea typeface="+mn-ea"/>
                <a:cs typeface="+mn-cs"/>
              </a:rPr>
              <a:t>courses on best practice in pipeline anomaly assessment methodologies, as part of ROSEN’s Education Systems &amp; Services business line. </a:t>
            </a:r>
          </a:p>
          <a:p>
            <a:pPr marL="0" marR="0" lvl="4" indent="0" algn="just" defTabSz="914400"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white"/>
                </a:solidFill>
                <a:effectLst/>
                <a:uLnTx/>
                <a:uFillTx/>
                <a:latin typeface="Calibri Light" panose="020F0302020204030204"/>
                <a:ea typeface="+mn-ea"/>
                <a:cs typeface="+mn-cs"/>
              </a:rPr>
              <a:t>Joe has been a member of the ME-083-03 Committee since 2016.</a:t>
            </a:r>
          </a:p>
          <a:p>
            <a:pPr marL="0" marR="0" lvl="4" indent="0" algn="just" defTabSz="914400" rtl="0" eaLnBrk="1" fontAlgn="auto" latinLnBrk="0" hangingPunct="1">
              <a:lnSpc>
                <a:spcPct val="90000"/>
              </a:lnSpc>
              <a:spcBef>
                <a:spcPts val="8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sz="24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16942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139EF-1CD3-291C-5D21-4FD875A975B0}"/>
              </a:ext>
            </a:extLst>
          </p:cNvPr>
          <p:cNvSpPr>
            <a:spLocks noGrp="1"/>
          </p:cNvSpPr>
          <p:nvPr>
            <p:ph type="ctrTitle"/>
          </p:nvPr>
        </p:nvSpPr>
        <p:spPr/>
        <p:txBody>
          <a:bodyPr/>
          <a:lstStyle/>
          <a:p>
            <a:r>
              <a:rPr lang="en-US" dirty="0"/>
              <a:t>AS 2885.3 Seminar</a:t>
            </a:r>
            <a:endParaRPr lang="en-AU" dirty="0"/>
          </a:p>
        </p:txBody>
      </p:sp>
      <p:sp>
        <p:nvSpPr>
          <p:cNvPr id="3" name="Subtitle 2">
            <a:extLst>
              <a:ext uri="{FF2B5EF4-FFF2-40B4-BE49-F238E27FC236}">
                <a16:creationId xmlns:a16="http://schemas.microsoft.com/office/drawing/2014/main" id="{B163B2CC-535A-D233-A744-5DE226C0018D}"/>
              </a:ext>
            </a:extLst>
          </p:cNvPr>
          <p:cNvSpPr>
            <a:spLocks noGrp="1"/>
          </p:cNvSpPr>
          <p:nvPr>
            <p:ph type="subTitle" idx="1"/>
          </p:nvPr>
        </p:nvSpPr>
        <p:spPr>
          <a:xfrm>
            <a:off x="2311400" y="5329646"/>
            <a:ext cx="3424382" cy="757983"/>
          </a:xfrm>
        </p:spPr>
        <p:txBody>
          <a:bodyPr>
            <a:normAutofit/>
          </a:bodyPr>
          <a:lstStyle/>
          <a:p>
            <a:r>
              <a:rPr lang="en-US" dirty="0"/>
              <a:t>Section 9</a:t>
            </a:r>
            <a:endParaRPr lang="en-AU" dirty="0"/>
          </a:p>
        </p:txBody>
      </p:sp>
      <p:sp>
        <p:nvSpPr>
          <p:cNvPr id="4" name="Subtitle 2">
            <a:extLst>
              <a:ext uri="{FF2B5EF4-FFF2-40B4-BE49-F238E27FC236}">
                <a16:creationId xmlns:a16="http://schemas.microsoft.com/office/drawing/2014/main" id="{8DCC7508-484B-7435-FAC9-18A4C8E25D19}"/>
              </a:ext>
            </a:extLst>
          </p:cNvPr>
          <p:cNvSpPr txBox="1">
            <a:spLocks/>
          </p:cNvSpPr>
          <p:nvPr/>
        </p:nvSpPr>
        <p:spPr>
          <a:xfrm>
            <a:off x="5607522" y="5363213"/>
            <a:ext cx="3634719" cy="757983"/>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AU" dirty="0"/>
              <a:t>Joe Short – ROSEN UK</a:t>
            </a:r>
          </a:p>
          <a:p>
            <a:pPr algn="l"/>
            <a:r>
              <a:rPr lang="en-AU" dirty="0"/>
              <a:t>Gabriel Pizani - Verbrec</a:t>
            </a:r>
          </a:p>
        </p:txBody>
      </p:sp>
    </p:spTree>
    <p:extLst>
      <p:ext uri="{BB962C8B-B14F-4D97-AF65-F5344CB8AC3E}">
        <p14:creationId xmlns:p14="http://schemas.microsoft.com/office/powerpoint/2010/main" val="1863125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9C99F-9D46-B598-7F7F-2D20B7E7FE0C}"/>
              </a:ext>
            </a:extLst>
          </p:cNvPr>
          <p:cNvSpPr>
            <a:spLocks noGrp="1"/>
          </p:cNvSpPr>
          <p:nvPr>
            <p:ph type="title"/>
          </p:nvPr>
        </p:nvSpPr>
        <p:spPr/>
        <p:txBody>
          <a:bodyPr>
            <a:normAutofit fontScale="90000"/>
          </a:bodyPr>
          <a:lstStyle/>
          <a:p>
            <a:pPr rtl="0"/>
            <a:r>
              <a:rPr lang="en-AU" dirty="0"/>
              <a:t>Section 9 – Basis of Section &amp; Guiding Principles</a:t>
            </a:r>
          </a:p>
        </p:txBody>
      </p:sp>
      <p:sp>
        <p:nvSpPr>
          <p:cNvPr id="6" name="Content Placeholder 5">
            <a:extLst>
              <a:ext uri="{FF2B5EF4-FFF2-40B4-BE49-F238E27FC236}">
                <a16:creationId xmlns:a16="http://schemas.microsoft.com/office/drawing/2014/main" id="{E290D7D3-3FD6-9562-9DF3-41DCACFFCFD4}"/>
              </a:ext>
            </a:extLst>
          </p:cNvPr>
          <p:cNvSpPr>
            <a:spLocks noGrp="1"/>
          </p:cNvSpPr>
          <p:nvPr>
            <p:ph idx="1"/>
          </p:nvPr>
        </p:nvSpPr>
        <p:spPr>
          <a:xfrm>
            <a:off x="635066" y="1729609"/>
            <a:ext cx="10515600" cy="4750384"/>
          </a:xfrm>
          <a:solidFill>
            <a:schemeClr val="bg1">
              <a:alpha val="83000"/>
            </a:schemeClr>
          </a:solidFill>
        </p:spPr>
        <p:txBody>
          <a:bodyPr/>
          <a:lstStyle/>
          <a:p>
            <a:pPr marL="0" indent="0">
              <a:buNone/>
            </a:pPr>
            <a:r>
              <a:rPr lang="en-AU" b="1" i="1" u="sng" dirty="0">
                <a:latin typeface="-apple-system"/>
              </a:rPr>
              <a:t>Clause 9.1 </a:t>
            </a:r>
            <a:endParaRPr lang="en-AU" b="1" i="1" u="sng" dirty="0">
              <a:effectLst/>
              <a:latin typeface="-apple-system"/>
            </a:endParaRPr>
          </a:p>
          <a:p>
            <a:pPr marL="0" indent="0">
              <a:buNone/>
            </a:pPr>
            <a:r>
              <a:rPr lang="en-AU" i="1" dirty="0">
                <a:effectLst/>
                <a:latin typeface="-apple-system"/>
              </a:rPr>
              <a:t>“This Section of the standard details the minimum requirements for the management of pipe wall </a:t>
            </a:r>
            <a:r>
              <a:rPr lang="en-AU" b="1" i="1" dirty="0">
                <a:effectLst/>
                <a:latin typeface="-apple-system"/>
              </a:rPr>
              <a:t>ANOMALIES</a:t>
            </a:r>
            <a:r>
              <a:rPr lang="en-AU" i="1" dirty="0">
                <a:effectLst/>
                <a:latin typeface="-apple-system"/>
              </a:rPr>
              <a:t> and includes an assessment process to determine whether they are </a:t>
            </a:r>
            <a:r>
              <a:rPr lang="en-AU" b="1" i="1" dirty="0">
                <a:effectLst/>
                <a:latin typeface="-apple-system"/>
              </a:rPr>
              <a:t>DEFECTS</a:t>
            </a:r>
            <a:r>
              <a:rPr lang="en-AU" i="1" dirty="0">
                <a:effectLst/>
                <a:latin typeface="-apple-system"/>
              </a:rPr>
              <a:t> and, if applicable, repair strategies and techniques.”</a:t>
            </a:r>
          </a:p>
          <a:p>
            <a:pPr marL="0" indent="0">
              <a:buNone/>
            </a:pPr>
            <a:endParaRPr lang="en-AU" dirty="0"/>
          </a:p>
          <a:p>
            <a:pPr marL="0" indent="0">
              <a:buNone/>
            </a:pPr>
            <a:r>
              <a:rPr lang="en-AU" b="1" dirty="0"/>
              <a:t>Essentially – once you find an anomaly, what do you do?</a:t>
            </a:r>
          </a:p>
          <a:p>
            <a:pPr marL="0" indent="0">
              <a:buNone/>
            </a:pPr>
            <a:endParaRPr lang="en-AU" b="1" dirty="0"/>
          </a:p>
          <a:p>
            <a:pPr marL="0" indent="0">
              <a:buNone/>
            </a:pPr>
            <a:r>
              <a:rPr lang="en-AU" b="1" u="sng" dirty="0">
                <a:latin typeface="+mn-lt"/>
              </a:rPr>
              <a:t>Guiding Principles:</a:t>
            </a:r>
          </a:p>
          <a:p>
            <a:pPr marL="0" indent="0">
              <a:buNone/>
            </a:pPr>
            <a:r>
              <a:rPr lang="en-AU" b="1" dirty="0"/>
              <a:t>Provision of some minimum requirements, but not wholly prescriptive.</a:t>
            </a:r>
          </a:p>
        </p:txBody>
      </p:sp>
    </p:spTree>
    <p:extLst>
      <p:ext uri="{BB962C8B-B14F-4D97-AF65-F5344CB8AC3E}">
        <p14:creationId xmlns:p14="http://schemas.microsoft.com/office/powerpoint/2010/main" val="1255790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768D1-8832-76AD-FA6F-6FCC88036B89}"/>
              </a:ext>
            </a:extLst>
          </p:cNvPr>
          <p:cNvSpPr>
            <a:spLocks noGrp="1"/>
          </p:cNvSpPr>
          <p:nvPr>
            <p:ph type="title"/>
          </p:nvPr>
        </p:nvSpPr>
        <p:spPr/>
        <p:txBody>
          <a:bodyPr/>
          <a:lstStyle/>
          <a:p>
            <a:r>
              <a:rPr lang="en-AU" dirty="0"/>
              <a:t>Key changes to Section 9</a:t>
            </a:r>
          </a:p>
        </p:txBody>
      </p:sp>
      <p:sp>
        <p:nvSpPr>
          <p:cNvPr id="3" name="Content Placeholder 2">
            <a:extLst>
              <a:ext uri="{FF2B5EF4-FFF2-40B4-BE49-F238E27FC236}">
                <a16:creationId xmlns:a16="http://schemas.microsoft.com/office/drawing/2014/main" id="{1106CF26-7D9B-B3CF-22A0-6BE827A83C77}"/>
              </a:ext>
            </a:extLst>
          </p:cNvPr>
          <p:cNvSpPr>
            <a:spLocks noGrp="1"/>
          </p:cNvSpPr>
          <p:nvPr>
            <p:ph sz="half" idx="1"/>
          </p:nvPr>
        </p:nvSpPr>
        <p:spPr/>
        <p:txBody>
          <a:bodyPr>
            <a:normAutofit lnSpcReduction="10000"/>
          </a:bodyPr>
          <a:lstStyle/>
          <a:p>
            <a:pPr marL="0" indent="0" rtl="0">
              <a:buNone/>
            </a:pPr>
            <a:r>
              <a:rPr lang="en-AU" b="1" dirty="0"/>
              <a:t>Content Moved:</a:t>
            </a:r>
          </a:p>
          <a:p>
            <a:pPr rtl="0"/>
            <a:r>
              <a:rPr lang="en-AU" sz="2000" dirty="0"/>
              <a:t>Direct Assessment, moved to Section 6</a:t>
            </a:r>
          </a:p>
          <a:p>
            <a:pPr rtl="0"/>
            <a:endParaRPr lang="en-AU" sz="2000" dirty="0"/>
          </a:p>
          <a:p>
            <a:pPr marL="0" indent="0">
              <a:buNone/>
            </a:pPr>
            <a:r>
              <a:rPr lang="en-AU" b="1" dirty="0"/>
              <a:t>Improved Guidance:</a:t>
            </a:r>
          </a:p>
          <a:p>
            <a:r>
              <a:rPr lang="en-AU" sz="2000" dirty="0"/>
              <a:t>Anomaly assessment (9.3): assessment process, safety factors and assessment methods</a:t>
            </a:r>
          </a:p>
          <a:p>
            <a:r>
              <a:rPr lang="en-AU" sz="2000" dirty="0"/>
              <a:t>Repair guidance (9.4): repair methods, repair process and repair plan</a:t>
            </a:r>
          </a:p>
          <a:p>
            <a:pPr rtl="0"/>
            <a:endParaRPr lang="en-AU" sz="2000" dirty="0"/>
          </a:p>
          <a:p>
            <a:pPr marL="0" indent="0">
              <a:buNone/>
            </a:pPr>
            <a:r>
              <a:rPr lang="en-AU" b="1" dirty="0"/>
              <a:t>Anomaly Management and Initial Response – Pressure Restriction:</a:t>
            </a:r>
          </a:p>
          <a:p>
            <a:r>
              <a:rPr lang="en-AU" sz="2000" dirty="0"/>
              <a:t>Improved clarity for pressure restrictions as an initial response to an unsafe situation </a:t>
            </a:r>
            <a:br>
              <a:rPr lang="en-AU" sz="2000" dirty="0"/>
            </a:br>
            <a:r>
              <a:rPr lang="en-AU" sz="2000" dirty="0"/>
              <a:t>(temporary pressure limit vs. ROP)</a:t>
            </a:r>
          </a:p>
          <a:p>
            <a:endParaRPr lang="en-AU" b="1" dirty="0"/>
          </a:p>
        </p:txBody>
      </p:sp>
      <p:pic>
        <p:nvPicPr>
          <p:cNvPr id="4" name="Picture 3">
            <a:extLst>
              <a:ext uri="{FF2B5EF4-FFF2-40B4-BE49-F238E27FC236}">
                <a16:creationId xmlns:a16="http://schemas.microsoft.com/office/drawing/2014/main" id="{F35561D0-E6E5-D726-77F6-25079C98AD27}"/>
              </a:ext>
            </a:extLst>
          </p:cNvPr>
          <p:cNvPicPr>
            <a:picLocks noChangeAspect="1"/>
          </p:cNvPicPr>
          <p:nvPr/>
        </p:nvPicPr>
        <p:blipFill>
          <a:blip r:embed="rId2"/>
          <a:stretch>
            <a:fillRect/>
          </a:stretch>
        </p:blipFill>
        <p:spPr>
          <a:xfrm>
            <a:off x="359710" y="1310843"/>
            <a:ext cx="5251720" cy="4591286"/>
          </a:xfrm>
          <a:prstGeom prst="rect">
            <a:avLst/>
          </a:prstGeom>
        </p:spPr>
      </p:pic>
      <p:sp>
        <p:nvSpPr>
          <p:cNvPr id="5" name="&quot;No&quot; Symbol 3">
            <a:extLst>
              <a:ext uri="{FF2B5EF4-FFF2-40B4-BE49-F238E27FC236}">
                <a16:creationId xmlns:a16="http://schemas.microsoft.com/office/drawing/2014/main" id="{AC88C8EA-536D-58DC-3729-DC89B38AE2DE}"/>
              </a:ext>
            </a:extLst>
          </p:cNvPr>
          <p:cNvSpPr/>
          <p:nvPr/>
        </p:nvSpPr>
        <p:spPr>
          <a:xfrm>
            <a:off x="911841" y="1966017"/>
            <a:ext cx="4147457" cy="3592286"/>
          </a:xfrm>
          <a:prstGeom prst="noSmoking">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7" name="Picture 6">
            <a:extLst>
              <a:ext uri="{FF2B5EF4-FFF2-40B4-BE49-F238E27FC236}">
                <a16:creationId xmlns:a16="http://schemas.microsoft.com/office/drawing/2014/main" id="{9D152435-3C93-8D2F-927C-028FCD111898}"/>
              </a:ext>
            </a:extLst>
          </p:cNvPr>
          <p:cNvPicPr>
            <a:picLocks noChangeAspect="1"/>
          </p:cNvPicPr>
          <p:nvPr/>
        </p:nvPicPr>
        <p:blipFill>
          <a:blip r:embed="rId3"/>
          <a:stretch>
            <a:fillRect/>
          </a:stretch>
        </p:blipFill>
        <p:spPr>
          <a:xfrm>
            <a:off x="228840" y="0"/>
            <a:ext cx="5543017" cy="6858000"/>
          </a:xfrm>
          <a:prstGeom prst="rect">
            <a:avLst/>
          </a:prstGeom>
        </p:spPr>
      </p:pic>
    </p:spTree>
    <p:extLst>
      <p:ext uri="{BB962C8B-B14F-4D97-AF65-F5344CB8AC3E}">
        <p14:creationId xmlns:p14="http://schemas.microsoft.com/office/powerpoint/2010/main" val="305440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5D1F5-26F8-C9C5-3A30-1A5524322DED}"/>
              </a:ext>
            </a:extLst>
          </p:cNvPr>
          <p:cNvSpPr>
            <a:spLocks noGrp="1"/>
          </p:cNvSpPr>
          <p:nvPr>
            <p:ph type="title"/>
          </p:nvPr>
        </p:nvSpPr>
        <p:spPr/>
        <p:txBody>
          <a:bodyPr/>
          <a:lstStyle/>
          <a:p>
            <a:r>
              <a:rPr lang="en-GB" sz="2400" dirty="0"/>
              <a:t>Section 9 – Initial Assessment &amp; Response</a:t>
            </a:r>
            <a:endParaRPr lang="en-AU" sz="2400" dirty="0"/>
          </a:p>
        </p:txBody>
      </p:sp>
      <p:sp>
        <p:nvSpPr>
          <p:cNvPr id="3" name="Content Placeholder 2">
            <a:extLst>
              <a:ext uri="{FF2B5EF4-FFF2-40B4-BE49-F238E27FC236}">
                <a16:creationId xmlns:a16="http://schemas.microsoft.com/office/drawing/2014/main" id="{04CCDE96-176F-B187-98ED-FB34231A3F1E}"/>
              </a:ext>
            </a:extLst>
          </p:cNvPr>
          <p:cNvSpPr>
            <a:spLocks noGrp="1"/>
          </p:cNvSpPr>
          <p:nvPr>
            <p:ph sz="half" idx="1"/>
          </p:nvPr>
        </p:nvSpPr>
        <p:spPr/>
        <p:txBody>
          <a:bodyPr>
            <a:normAutofit/>
          </a:bodyPr>
          <a:lstStyle/>
          <a:p>
            <a:pPr marL="0" indent="0">
              <a:buNone/>
            </a:pPr>
            <a:r>
              <a:rPr lang="en-AU" sz="2000" b="1" dirty="0"/>
              <a:t>Clause 9.2 </a:t>
            </a:r>
            <a:r>
              <a:rPr lang="en-AU" sz="2000" b="1" i="1" dirty="0"/>
              <a:t>“Anomaly Management – Initial Assessment and Response”</a:t>
            </a:r>
          </a:p>
          <a:p>
            <a:r>
              <a:rPr lang="en-GB" sz="2000" dirty="0"/>
              <a:t>Where PIPELINE SYSTEM integrity may be compromised, immediate steps shall be taken to maintain continued safe operation</a:t>
            </a:r>
          </a:p>
          <a:p>
            <a:r>
              <a:rPr lang="en-GB" sz="2000" dirty="0">
                <a:solidFill>
                  <a:srgbClr val="FF0000"/>
                </a:solidFill>
              </a:rPr>
              <a:t>“Temporary Pressure Limit” </a:t>
            </a:r>
            <a:r>
              <a:rPr lang="en-GB" sz="2000" dirty="0"/>
              <a:t>to be determined, based on assessment results (where possible), likely failure mode</a:t>
            </a:r>
          </a:p>
          <a:p>
            <a:r>
              <a:rPr lang="en-GB" sz="2000" dirty="0"/>
              <a:t>Short term measure to minimise risk of failure</a:t>
            </a:r>
          </a:p>
          <a:p>
            <a:r>
              <a:rPr lang="en-GB" sz="2000" dirty="0"/>
              <a:t>Longer term pressure restrictions require ROP</a:t>
            </a:r>
          </a:p>
          <a:p>
            <a:r>
              <a:rPr lang="en-GB" sz="2000" dirty="0"/>
              <a:t>Must be documented and managed, including formal advice to the relevant control room.</a:t>
            </a:r>
          </a:p>
          <a:p>
            <a:r>
              <a:rPr lang="en-GB" sz="2000" dirty="0"/>
              <a:t>Moved to start of section to reflect chronology (previously in repair sections)</a:t>
            </a:r>
          </a:p>
          <a:p>
            <a:pPr lvl="1"/>
            <a:endParaRPr lang="en-AU" sz="1600" dirty="0"/>
          </a:p>
          <a:p>
            <a:pPr lvl="1"/>
            <a:endParaRPr lang="en-AU" sz="1600" dirty="0"/>
          </a:p>
          <a:p>
            <a:endParaRPr lang="en-AU" sz="2000" dirty="0"/>
          </a:p>
        </p:txBody>
      </p:sp>
    </p:spTree>
    <p:extLst>
      <p:ext uri="{BB962C8B-B14F-4D97-AF65-F5344CB8AC3E}">
        <p14:creationId xmlns:p14="http://schemas.microsoft.com/office/powerpoint/2010/main" val="3851895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5D1F5-26F8-C9C5-3A30-1A5524322DED}"/>
              </a:ext>
            </a:extLst>
          </p:cNvPr>
          <p:cNvSpPr>
            <a:spLocks noGrp="1"/>
          </p:cNvSpPr>
          <p:nvPr>
            <p:ph type="title"/>
          </p:nvPr>
        </p:nvSpPr>
        <p:spPr/>
        <p:txBody>
          <a:bodyPr/>
          <a:lstStyle/>
          <a:p>
            <a:r>
              <a:rPr lang="en-GB" sz="2400" dirty="0"/>
              <a:t>Section 9 – Anomaly Assessment: Key Points</a:t>
            </a:r>
            <a:endParaRPr lang="en-AU" sz="2400" dirty="0"/>
          </a:p>
        </p:txBody>
      </p:sp>
      <p:sp>
        <p:nvSpPr>
          <p:cNvPr id="3" name="Content Placeholder 2">
            <a:extLst>
              <a:ext uri="{FF2B5EF4-FFF2-40B4-BE49-F238E27FC236}">
                <a16:creationId xmlns:a16="http://schemas.microsoft.com/office/drawing/2014/main" id="{04CCDE96-176F-B187-98ED-FB34231A3F1E}"/>
              </a:ext>
            </a:extLst>
          </p:cNvPr>
          <p:cNvSpPr>
            <a:spLocks noGrp="1"/>
          </p:cNvSpPr>
          <p:nvPr>
            <p:ph sz="half" idx="1"/>
          </p:nvPr>
        </p:nvSpPr>
        <p:spPr>
          <a:xfrm>
            <a:off x="281708" y="1310843"/>
            <a:ext cx="5555673" cy="5231819"/>
          </a:xfrm>
        </p:spPr>
        <p:txBody>
          <a:bodyPr>
            <a:normAutofit/>
          </a:bodyPr>
          <a:lstStyle/>
          <a:p>
            <a:pPr marL="0" indent="0">
              <a:buNone/>
            </a:pPr>
            <a:r>
              <a:rPr lang="en-AU" sz="2000" b="1" dirty="0"/>
              <a:t>Assessment Process: </a:t>
            </a:r>
          </a:p>
          <a:p>
            <a:pPr lvl="1"/>
            <a:r>
              <a:rPr lang="en-AU" sz="1600" dirty="0"/>
              <a:t>Guidance on key inputs and outputs (9.3.2, 9.3.4)</a:t>
            </a:r>
          </a:p>
          <a:p>
            <a:pPr lvl="1"/>
            <a:r>
              <a:rPr lang="en-AU" sz="1600" dirty="0"/>
              <a:t>Levels of assessment (1,2,3)</a:t>
            </a:r>
          </a:p>
          <a:p>
            <a:pPr marL="0" indent="0">
              <a:buNone/>
            </a:pPr>
            <a:r>
              <a:rPr lang="en-AU" sz="2000" b="1" dirty="0"/>
              <a:t>Safety Factor (Clause 9.3.2.3):</a:t>
            </a:r>
            <a:r>
              <a:rPr lang="en-AU" sz="2000" dirty="0"/>
              <a:t> </a:t>
            </a:r>
          </a:p>
          <a:p>
            <a:pPr lvl="1"/>
            <a:r>
              <a:rPr lang="en-AU" sz="1600" dirty="0"/>
              <a:t>Typical inverse of design factor (e.g. 1/0.72 = 1.39)</a:t>
            </a:r>
          </a:p>
          <a:p>
            <a:pPr lvl="1"/>
            <a:r>
              <a:rPr lang="en-AU" sz="1600" dirty="0"/>
              <a:t>Introduction of minimum SF of </a:t>
            </a:r>
            <a:r>
              <a:rPr lang="en-AU" sz="1600" b="1" dirty="0">
                <a:solidFill>
                  <a:srgbClr val="FF0000"/>
                </a:solidFill>
              </a:rPr>
              <a:t>1.25</a:t>
            </a:r>
          </a:p>
          <a:p>
            <a:pPr lvl="1"/>
            <a:r>
              <a:rPr lang="en-AU" sz="1600" dirty="0"/>
              <a:t>Brought in-line with industry guidance (i.e. SF &gt;1)</a:t>
            </a:r>
          </a:p>
          <a:p>
            <a:pPr marL="0" indent="0">
              <a:buNone/>
            </a:pPr>
            <a:r>
              <a:rPr lang="en-GB" sz="2000" b="1" dirty="0"/>
              <a:t>Anomaly Assessment Themes: </a:t>
            </a:r>
          </a:p>
          <a:p>
            <a:pPr lvl="1"/>
            <a:r>
              <a:rPr lang="en-GB" sz="1600" dirty="0"/>
              <a:t>Assessment of all anomalies required</a:t>
            </a:r>
          </a:p>
          <a:p>
            <a:pPr lvl="1"/>
            <a:r>
              <a:rPr lang="en-GB" sz="1600" dirty="0"/>
              <a:t>Now </a:t>
            </a:r>
            <a:r>
              <a:rPr lang="en-GB" sz="1600" b="1" dirty="0">
                <a:solidFill>
                  <a:srgbClr val="FF0000"/>
                </a:solidFill>
              </a:rPr>
              <a:t>mandatory </a:t>
            </a:r>
            <a:r>
              <a:rPr lang="en-GB" sz="1600" dirty="0"/>
              <a:t>to calculate remaining lives for anomalies subject to time-dependent degradation (9.3.2.4), a key anomaly assessment output (9.3.4)</a:t>
            </a:r>
          </a:p>
          <a:p>
            <a:pPr lvl="1"/>
            <a:r>
              <a:rPr lang="en-GB" sz="1600" dirty="0"/>
              <a:t>Emphasis on assessing all applicable loads</a:t>
            </a:r>
          </a:p>
          <a:p>
            <a:pPr marL="0" indent="0">
              <a:buNone/>
            </a:pPr>
            <a:r>
              <a:rPr lang="en-GB" sz="2000" b="1" dirty="0"/>
              <a:t>Anomaly assessment methods / guidance: </a:t>
            </a:r>
          </a:p>
          <a:p>
            <a:pPr lvl="1"/>
            <a:r>
              <a:rPr lang="en-GB" sz="1600" dirty="0"/>
              <a:t>New methods added</a:t>
            </a:r>
          </a:p>
          <a:p>
            <a:pPr lvl="1"/>
            <a:r>
              <a:rPr lang="en-GB" sz="1600" b="1" dirty="0">
                <a:solidFill>
                  <a:srgbClr val="FF0000"/>
                </a:solidFill>
              </a:rPr>
              <a:t>Table </a:t>
            </a:r>
            <a:r>
              <a:rPr lang="en-GB" sz="1600" b="1" dirty="0" err="1">
                <a:solidFill>
                  <a:srgbClr val="FF0000"/>
                </a:solidFill>
              </a:rPr>
              <a:t>B1</a:t>
            </a:r>
            <a:r>
              <a:rPr lang="en-GB" sz="1600" b="1" dirty="0">
                <a:solidFill>
                  <a:srgbClr val="FF0000"/>
                </a:solidFill>
              </a:rPr>
              <a:t> is not prescriptive!</a:t>
            </a:r>
          </a:p>
          <a:p>
            <a:pPr lvl="1"/>
            <a:r>
              <a:rPr lang="en-GB" sz="1600" dirty="0"/>
              <a:t>Signposts to comprehensive guidance (e.g. API RP 1176)</a:t>
            </a:r>
            <a:endParaRPr lang="en-AU" sz="1600" dirty="0"/>
          </a:p>
          <a:p>
            <a:endParaRPr lang="en-AU" sz="2000" dirty="0"/>
          </a:p>
        </p:txBody>
      </p:sp>
    </p:spTree>
    <p:extLst>
      <p:ext uri="{BB962C8B-B14F-4D97-AF65-F5344CB8AC3E}">
        <p14:creationId xmlns:p14="http://schemas.microsoft.com/office/powerpoint/2010/main" val="605433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768D1-8832-76AD-FA6F-6FCC88036B89}"/>
              </a:ext>
            </a:extLst>
          </p:cNvPr>
          <p:cNvSpPr>
            <a:spLocks noGrp="1"/>
          </p:cNvSpPr>
          <p:nvPr>
            <p:ph type="title"/>
          </p:nvPr>
        </p:nvSpPr>
        <p:spPr/>
        <p:txBody>
          <a:bodyPr/>
          <a:lstStyle/>
          <a:p>
            <a:r>
              <a:rPr lang="en-AU" dirty="0"/>
              <a:t>Repair Strategy (Clause 9.4)</a:t>
            </a:r>
          </a:p>
        </p:txBody>
      </p:sp>
      <p:sp>
        <p:nvSpPr>
          <p:cNvPr id="3" name="Content Placeholder 2">
            <a:extLst>
              <a:ext uri="{FF2B5EF4-FFF2-40B4-BE49-F238E27FC236}">
                <a16:creationId xmlns:a16="http://schemas.microsoft.com/office/drawing/2014/main" id="{1106CF26-7D9B-B3CF-22A0-6BE827A83C77}"/>
              </a:ext>
            </a:extLst>
          </p:cNvPr>
          <p:cNvSpPr>
            <a:spLocks noGrp="1"/>
          </p:cNvSpPr>
          <p:nvPr>
            <p:ph sz="half" idx="1"/>
          </p:nvPr>
        </p:nvSpPr>
        <p:spPr>
          <a:xfrm>
            <a:off x="6361808" y="1452129"/>
            <a:ext cx="5740545" cy="5052433"/>
          </a:xfrm>
        </p:spPr>
        <p:txBody>
          <a:bodyPr>
            <a:normAutofit/>
          </a:bodyPr>
          <a:lstStyle/>
          <a:p>
            <a:pPr rtl="0"/>
            <a:r>
              <a:rPr lang="en-AU" dirty="0"/>
              <a:t>Improved Repair Strategy Flowchart and guidance</a:t>
            </a:r>
          </a:p>
          <a:p>
            <a:pPr rtl="0"/>
            <a:r>
              <a:rPr lang="en-AU" dirty="0"/>
              <a:t>ROP incorporated as key part of the Repair Process</a:t>
            </a:r>
          </a:p>
          <a:p>
            <a:pPr rtl="0"/>
            <a:r>
              <a:rPr lang="en-AU" dirty="0"/>
              <a:t>Temporary Repairs as a ‘pathway’ to a Permanent Repair</a:t>
            </a:r>
          </a:p>
          <a:p>
            <a:pPr rtl="0"/>
            <a:r>
              <a:rPr lang="en-AU" dirty="0"/>
              <a:t>Quick Clause references</a:t>
            </a:r>
          </a:p>
          <a:p>
            <a:pPr lvl="1"/>
            <a:r>
              <a:rPr lang="en-AU" dirty="0"/>
              <a:t>Repair Process (9.4.2)</a:t>
            </a:r>
          </a:p>
          <a:p>
            <a:pPr lvl="1"/>
            <a:r>
              <a:rPr lang="en-AU" dirty="0"/>
              <a:t>Temporary and Permanent Repairs (9.4.3, 9.4.4)</a:t>
            </a:r>
          </a:p>
          <a:p>
            <a:pPr lvl="1"/>
            <a:r>
              <a:rPr lang="en-AU" dirty="0"/>
              <a:t>Repair Plan (9.4.5)</a:t>
            </a:r>
          </a:p>
        </p:txBody>
      </p:sp>
      <p:pic>
        <p:nvPicPr>
          <p:cNvPr id="4" name="Picture 3">
            <a:extLst>
              <a:ext uri="{FF2B5EF4-FFF2-40B4-BE49-F238E27FC236}">
                <a16:creationId xmlns:a16="http://schemas.microsoft.com/office/drawing/2014/main" id="{273E41EE-0399-A2D3-0E9A-1F17984EDBFE}"/>
              </a:ext>
            </a:extLst>
          </p:cNvPr>
          <p:cNvPicPr>
            <a:picLocks noChangeAspect="1"/>
          </p:cNvPicPr>
          <p:nvPr/>
        </p:nvPicPr>
        <p:blipFill>
          <a:blip r:embed="rId2"/>
          <a:stretch>
            <a:fillRect/>
          </a:stretch>
        </p:blipFill>
        <p:spPr>
          <a:xfrm>
            <a:off x="514650" y="0"/>
            <a:ext cx="5145486" cy="6857956"/>
          </a:xfrm>
          <a:prstGeom prst="rect">
            <a:avLst/>
          </a:prstGeom>
        </p:spPr>
      </p:pic>
    </p:spTree>
    <p:extLst>
      <p:ext uri="{BB962C8B-B14F-4D97-AF65-F5344CB8AC3E}">
        <p14:creationId xmlns:p14="http://schemas.microsoft.com/office/powerpoint/2010/main" val="24414304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35f1a1b-9455-4987-aeba-2c5d3ff84d62" xsi:nil="true"/>
    <lcf76f155ced4ddcb4097134ff3c332f xmlns="52f01d23-62d5-4131-88e9-8c04ec6d5a7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6EDDDFEDB378842B63E9DD41EA67249" ma:contentTypeVersion="18" ma:contentTypeDescription="Create a new document." ma:contentTypeScope="" ma:versionID="5fadf4026a248ebb8e06b38d809f8f01">
  <xsd:schema xmlns:xsd="http://www.w3.org/2001/XMLSchema" xmlns:xs="http://www.w3.org/2001/XMLSchema" xmlns:p="http://schemas.microsoft.com/office/2006/metadata/properties" xmlns:ns2="52f01d23-62d5-4131-88e9-8c04ec6d5a7e" xmlns:ns3="5b6aa8e6-81c7-49c3-a873-088f72d3c08e" xmlns:ns4="e35f1a1b-9455-4987-aeba-2c5d3ff84d62" targetNamespace="http://schemas.microsoft.com/office/2006/metadata/properties" ma:root="true" ma:fieldsID="ea5ff47db6efbe2ed3011336c558c63d" ns2:_="" ns3:_="" ns4:_="">
    <xsd:import namespace="52f01d23-62d5-4131-88e9-8c04ec6d5a7e"/>
    <xsd:import namespace="5b6aa8e6-81c7-49c3-a873-088f72d3c08e"/>
    <xsd:import namespace="e35f1a1b-9455-4987-aeba-2c5d3ff84d6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f01d23-62d5-4131-88e9-8c04ec6d5a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a7b88db-b703-4d04-81b7-e61a8f0436e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6aa8e6-81c7-49c3-a873-088f72d3c08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35f1a1b-9455-4987-aeba-2c5d3ff84d62"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65044ba-0430-49f4-a201-87e7242bc9f6}" ma:internalName="TaxCatchAll" ma:showField="CatchAllData" ma:web="e35f1a1b-9455-4987-aeba-2c5d3ff84d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A4852B-401D-4717-B238-E1749F018F5A}">
  <ds:schemaRefs>
    <ds:schemaRef ds:uri="http://schemas.microsoft.com/sharepoint/v3/contenttype/forms"/>
  </ds:schemaRefs>
</ds:datastoreItem>
</file>

<file path=customXml/itemProps2.xml><?xml version="1.0" encoding="utf-8"?>
<ds:datastoreItem xmlns:ds="http://schemas.openxmlformats.org/officeDocument/2006/customXml" ds:itemID="{7486E856-B822-4E7A-AF57-188666472234}">
  <ds:schemaRefs>
    <ds:schemaRef ds:uri="http://schemas.microsoft.com/office/2006/documentManagement/types"/>
    <ds:schemaRef ds:uri="http://schemas.microsoft.com/office/2006/metadata/properties"/>
    <ds:schemaRef ds:uri="4e07cc90-abce-46ac-99bf-25584fa1a906"/>
    <ds:schemaRef ds:uri="http://schemas.openxmlformats.org/package/2006/metadata/core-properties"/>
    <ds:schemaRef ds:uri="http://www.w3.org/XML/1998/namespace"/>
    <ds:schemaRef ds:uri="http://purl.org/dc/terms/"/>
    <ds:schemaRef ds:uri="http://purl.org/dc/elements/1.1/"/>
    <ds:schemaRef ds:uri="http://purl.org/dc/dcmitype/"/>
    <ds:schemaRef ds:uri="http://schemas.microsoft.com/office/infopath/2007/PartnerControls"/>
    <ds:schemaRef ds:uri="e35f1a1b-9455-4987-aeba-2c5d3ff84d62"/>
    <ds:schemaRef ds:uri="9184752d-f9fd-4ed7-ac6d-7907470e315f"/>
  </ds:schemaRefs>
</ds:datastoreItem>
</file>

<file path=customXml/itemProps3.xml><?xml version="1.0" encoding="utf-8"?>
<ds:datastoreItem xmlns:ds="http://schemas.openxmlformats.org/officeDocument/2006/customXml" ds:itemID="{1486B848-BE70-43C0-80DA-551376852781}"/>
</file>

<file path=docProps/app.xml><?xml version="1.0" encoding="utf-8"?>
<Properties xmlns="http://schemas.openxmlformats.org/officeDocument/2006/extended-properties" xmlns:vt="http://schemas.openxmlformats.org/officeDocument/2006/docPropsVTypes">
  <TotalTime>13962</TotalTime>
  <Words>778</Words>
  <Application>Microsoft Office PowerPoint</Application>
  <PresentationFormat>Widescreen</PresentationFormat>
  <Paragraphs>67</Paragraphs>
  <Slides>7</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vt:i4>
      </vt:variant>
    </vt:vector>
  </HeadingPairs>
  <TitlesOfParts>
    <vt:vector size="14" baseType="lpstr">
      <vt:lpstr>-apple-system</vt:lpstr>
      <vt:lpstr>Arial</vt:lpstr>
      <vt:lpstr>Calibri</vt:lpstr>
      <vt:lpstr>Calibri Light</vt:lpstr>
      <vt:lpstr>Verdana</vt:lpstr>
      <vt:lpstr>Office Theme</vt:lpstr>
      <vt:lpstr>1_Office Theme</vt:lpstr>
      <vt:lpstr>Gabriel Pizani B.Eng MIEAust CPEng </vt:lpstr>
      <vt:lpstr>AS 2885.3 Seminar</vt:lpstr>
      <vt:lpstr>Section 9 – Basis of Section &amp; Guiding Principles</vt:lpstr>
      <vt:lpstr>Key changes to Section 9</vt:lpstr>
      <vt:lpstr>Section 9 – Initial Assessment &amp; Response</vt:lpstr>
      <vt:lpstr>Section 9 – Anomaly Assessment: Key Points</vt:lpstr>
      <vt:lpstr>Repair Strategy (Clause 9.4)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Lawrence Shelton</dc:creator>
  <cp:lastModifiedBy>Liz Brierley</cp:lastModifiedBy>
  <cp:revision>37</cp:revision>
  <dcterms:created xsi:type="dcterms:W3CDTF">2023-02-02T03:38:53Z</dcterms:created>
  <dcterms:modified xsi:type="dcterms:W3CDTF">2023-11-24T22:05:46Z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0x01010026EDDDFEDB378842B63E9DD41EA67249</vt:lpwstr>
  </property>
  <property fmtid="{D5CDD505-2E9C-101B-9397-08002B2CF9AE}" pid="3" name="MediaServiceImageTags">
    <vt:lpwstr/>
  </property>
</Properties>
</file>