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292929"/>
    <a:srgbClr val="FF6600"/>
    <a:srgbClr val="FF9900"/>
    <a:srgbClr val="3F31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4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notesMaster" Target="notesMasters/notesMaster1.xml"/><Relationship Id="rId1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4A05DF-5773-46A9-8911-0029DED84FAE}" type="datetimeFigureOut">
              <a:rPr lang="en-US" smtClean="0"/>
              <a:t>8/2/2023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6119E4-39C0-4F67-AB4A-D736392E4BC5}" type="slidenum">
              <a:rPr lang="en-US" smtClean="0"/>
              <a:t>‹#›</a:t>
            </a:fld>
            <a:endParaRPr lang="en-US"/>
          </a:p>
        </p:txBody>
      </p:sp>
    </p:spTree>
    <p:extLst>
      <p:ext uri="{BB962C8B-B14F-4D97-AF65-F5344CB8AC3E}">
        <p14:creationId xmlns:p14="http://schemas.microsoft.com/office/powerpoint/2010/main" val="1695476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5C0F5-B891-343D-3F76-5356263739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7CC377-7BDD-E971-27DE-F7EACC313D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D9281A-960E-A318-1C16-368B16025EF4}"/>
              </a:ext>
            </a:extLst>
          </p:cNvPr>
          <p:cNvSpPr>
            <a:spLocks noGrp="1"/>
          </p:cNvSpPr>
          <p:nvPr>
            <p:ph type="dt" sz="half" idx="10"/>
          </p:nvPr>
        </p:nvSpPr>
        <p:spPr/>
        <p:txBody>
          <a:bodyPr/>
          <a:lstStyle/>
          <a:p>
            <a:fld id="{64A65890-DB62-469B-855E-5570A900B167}" type="datetimeFigureOut">
              <a:rPr lang="en-US" smtClean="0"/>
              <a:t>8/1/2023</a:t>
            </a:fld>
            <a:endParaRPr lang="en-US"/>
          </a:p>
        </p:txBody>
      </p:sp>
      <p:sp>
        <p:nvSpPr>
          <p:cNvPr id="5" name="Footer Placeholder 4">
            <a:extLst>
              <a:ext uri="{FF2B5EF4-FFF2-40B4-BE49-F238E27FC236}">
                <a16:creationId xmlns:a16="http://schemas.microsoft.com/office/drawing/2014/main" id="{FAE41529-1B8B-DDB3-1674-792B1990BC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D2314F-DEE3-C620-3E33-710951015A50}"/>
              </a:ext>
            </a:extLst>
          </p:cNvPr>
          <p:cNvSpPr>
            <a:spLocks noGrp="1"/>
          </p:cNvSpPr>
          <p:nvPr>
            <p:ph type="sldNum" sz="quarter" idx="12"/>
          </p:nvPr>
        </p:nvSpPr>
        <p:spPr/>
        <p:txBody>
          <a:bodyPr/>
          <a:lstStyle/>
          <a:p>
            <a:fld id="{CB432D89-0DF0-496A-996B-DFF50FCFE254}" type="slidenum">
              <a:rPr lang="en-US" smtClean="0"/>
              <a:t>‹#›</a:t>
            </a:fld>
            <a:endParaRPr lang="en-US"/>
          </a:p>
        </p:txBody>
      </p:sp>
    </p:spTree>
    <p:extLst>
      <p:ext uri="{BB962C8B-B14F-4D97-AF65-F5344CB8AC3E}">
        <p14:creationId xmlns:p14="http://schemas.microsoft.com/office/powerpoint/2010/main" val="3131065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582BB-A2FB-79B7-919E-5B7C11D257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01EAFA-C887-1A6D-4825-DE8FB2324C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A721C7-49D3-2DB6-400B-ADD340209EF0}"/>
              </a:ext>
            </a:extLst>
          </p:cNvPr>
          <p:cNvSpPr>
            <a:spLocks noGrp="1"/>
          </p:cNvSpPr>
          <p:nvPr>
            <p:ph type="dt" sz="half" idx="10"/>
          </p:nvPr>
        </p:nvSpPr>
        <p:spPr/>
        <p:txBody>
          <a:bodyPr/>
          <a:lstStyle/>
          <a:p>
            <a:fld id="{64A65890-DB62-469B-855E-5570A900B167}" type="datetimeFigureOut">
              <a:rPr lang="en-US" smtClean="0"/>
              <a:t>8/1/2023</a:t>
            </a:fld>
            <a:endParaRPr lang="en-US"/>
          </a:p>
        </p:txBody>
      </p:sp>
      <p:sp>
        <p:nvSpPr>
          <p:cNvPr id="5" name="Footer Placeholder 4">
            <a:extLst>
              <a:ext uri="{FF2B5EF4-FFF2-40B4-BE49-F238E27FC236}">
                <a16:creationId xmlns:a16="http://schemas.microsoft.com/office/drawing/2014/main" id="{4A24B8BA-1F32-19E1-F016-963728A452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3362A-A072-DAC9-AF1A-D1FE0027A8ED}"/>
              </a:ext>
            </a:extLst>
          </p:cNvPr>
          <p:cNvSpPr>
            <a:spLocks noGrp="1"/>
          </p:cNvSpPr>
          <p:nvPr>
            <p:ph type="sldNum" sz="quarter" idx="12"/>
          </p:nvPr>
        </p:nvSpPr>
        <p:spPr/>
        <p:txBody>
          <a:bodyPr/>
          <a:lstStyle/>
          <a:p>
            <a:fld id="{CB432D89-0DF0-496A-996B-DFF50FCFE254}" type="slidenum">
              <a:rPr lang="en-US" smtClean="0"/>
              <a:t>‹#›</a:t>
            </a:fld>
            <a:endParaRPr lang="en-US"/>
          </a:p>
        </p:txBody>
      </p:sp>
    </p:spTree>
    <p:extLst>
      <p:ext uri="{BB962C8B-B14F-4D97-AF65-F5344CB8AC3E}">
        <p14:creationId xmlns:p14="http://schemas.microsoft.com/office/powerpoint/2010/main" val="3955331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D1A62D-CF94-8E43-7D72-F2ED975ECE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C52F12-1DB9-7285-9713-0DDCA46116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148D7D-869F-ACA5-551D-F54A9DB738BC}"/>
              </a:ext>
            </a:extLst>
          </p:cNvPr>
          <p:cNvSpPr>
            <a:spLocks noGrp="1"/>
          </p:cNvSpPr>
          <p:nvPr>
            <p:ph type="dt" sz="half" idx="10"/>
          </p:nvPr>
        </p:nvSpPr>
        <p:spPr/>
        <p:txBody>
          <a:bodyPr/>
          <a:lstStyle/>
          <a:p>
            <a:fld id="{64A65890-DB62-469B-855E-5570A900B167}" type="datetimeFigureOut">
              <a:rPr lang="en-US" smtClean="0"/>
              <a:t>8/1/2023</a:t>
            </a:fld>
            <a:endParaRPr lang="en-US"/>
          </a:p>
        </p:txBody>
      </p:sp>
      <p:sp>
        <p:nvSpPr>
          <p:cNvPr id="5" name="Footer Placeholder 4">
            <a:extLst>
              <a:ext uri="{FF2B5EF4-FFF2-40B4-BE49-F238E27FC236}">
                <a16:creationId xmlns:a16="http://schemas.microsoft.com/office/drawing/2014/main" id="{F39F4A7E-C5EA-A1A4-E5C5-250BB71567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3A9AFE-5C1E-5D29-D815-1377CBC3E99B}"/>
              </a:ext>
            </a:extLst>
          </p:cNvPr>
          <p:cNvSpPr>
            <a:spLocks noGrp="1"/>
          </p:cNvSpPr>
          <p:nvPr>
            <p:ph type="sldNum" sz="quarter" idx="12"/>
          </p:nvPr>
        </p:nvSpPr>
        <p:spPr/>
        <p:txBody>
          <a:bodyPr/>
          <a:lstStyle/>
          <a:p>
            <a:fld id="{CB432D89-0DF0-496A-996B-DFF50FCFE254}" type="slidenum">
              <a:rPr lang="en-US" smtClean="0"/>
              <a:t>‹#›</a:t>
            </a:fld>
            <a:endParaRPr lang="en-US"/>
          </a:p>
        </p:txBody>
      </p:sp>
    </p:spTree>
    <p:extLst>
      <p:ext uri="{BB962C8B-B14F-4D97-AF65-F5344CB8AC3E}">
        <p14:creationId xmlns:p14="http://schemas.microsoft.com/office/powerpoint/2010/main" val="2759946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1A585-48E7-AE30-C9E7-68B46B4DD6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AA889B-141E-EE29-3805-E02424FCBA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889DB3-3CA0-DB74-F82C-40ACFCE6F6BD}"/>
              </a:ext>
            </a:extLst>
          </p:cNvPr>
          <p:cNvSpPr>
            <a:spLocks noGrp="1"/>
          </p:cNvSpPr>
          <p:nvPr>
            <p:ph type="dt" sz="half" idx="10"/>
          </p:nvPr>
        </p:nvSpPr>
        <p:spPr/>
        <p:txBody>
          <a:bodyPr/>
          <a:lstStyle/>
          <a:p>
            <a:fld id="{64A65890-DB62-469B-855E-5570A900B167}" type="datetimeFigureOut">
              <a:rPr lang="en-US" smtClean="0"/>
              <a:t>8/1/2023</a:t>
            </a:fld>
            <a:endParaRPr lang="en-US"/>
          </a:p>
        </p:txBody>
      </p:sp>
      <p:sp>
        <p:nvSpPr>
          <p:cNvPr id="5" name="Footer Placeholder 4">
            <a:extLst>
              <a:ext uri="{FF2B5EF4-FFF2-40B4-BE49-F238E27FC236}">
                <a16:creationId xmlns:a16="http://schemas.microsoft.com/office/drawing/2014/main" id="{A5E498BA-BF32-E485-9C2D-0499103733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7314BF-67B3-096E-24BA-30DE484360F2}"/>
              </a:ext>
            </a:extLst>
          </p:cNvPr>
          <p:cNvSpPr>
            <a:spLocks noGrp="1"/>
          </p:cNvSpPr>
          <p:nvPr>
            <p:ph type="sldNum" sz="quarter" idx="12"/>
          </p:nvPr>
        </p:nvSpPr>
        <p:spPr/>
        <p:txBody>
          <a:bodyPr/>
          <a:lstStyle/>
          <a:p>
            <a:fld id="{CB432D89-0DF0-496A-996B-DFF50FCFE254}" type="slidenum">
              <a:rPr lang="en-US" smtClean="0"/>
              <a:t>‹#›</a:t>
            </a:fld>
            <a:endParaRPr lang="en-US"/>
          </a:p>
        </p:txBody>
      </p:sp>
    </p:spTree>
    <p:extLst>
      <p:ext uri="{BB962C8B-B14F-4D97-AF65-F5344CB8AC3E}">
        <p14:creationId xmlns:p14="http://schemas.microsoft.com/office/powerpoint/2010/main" val="1370361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F4E5A-5D89-246B-F8FB-6C3C35E5AC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442187-0F16-492F-B62F-20F3AF61BE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9E79E2-8800-146E-281D-B555FA718023}"/>
              </a:ext>
            </a:extLst>
          </p:cNvPr>
          <p:cNvSpPr>
            <a:spLocks noGrp="1"/>
          </p:cNvSpPr>
          <p:nvPr>
            <p:ph type="dt" sz="half" idx="10"/>
          </p:nvPr>
        </p:nvSpPr>
        <p:spPr/>
        <p:txBody>
          <a:bodyPr/>
          <a:lstStyle/>
          <a:p>
            <a:fld id="{64A65890-DB62-469B-855E-5570A900B167}" type="datetimeFigureOut">
              <a:rPr lang="en-US" smtClean="0"/>
              <a:t>8/1/2023</a:t>
            </a:fld>
            <a:endParaRPr lang="en-US"/>
          </a:p>
        </p:txBody>
      </p:sp>
      <p:sp>
        <p:nvSpPr>
          <p:cNvPr id="5" name="Footer Placeholder 4">
            <a:extLst>
              <a:ext uri="{FF2B5EF4-FFF2-40B4-BE49-F238E27FC236}">
                <a16:creationId xmlns:a16="http://schemas.microsoft.com/office/drawing/2014/main" id="{5A6A7AF5-E60A-E661-462F-904DC7804B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3C4609-B432-AA4B-03E5-429A2B86EFC9}"/>
              </a:ext>
            </a:extLst>
          </p:cNvPr>
          <p:cNvSpPr>
            <a:spLocks noGrp="1"/>
          </p:cNvSpPr>
          <p:nvPr>
            <p:ph type="sldNum" sz="quarter" idx="12"/>
          </p:nvPr>
        </p:nvSpPr>
        <p:spPr/>
        <p:txBody>
          <a:bodyPr/>
          <a:lstStyle/>
          <a:p>
            <a:fld id="{CB432D89-0DF0-496A-996B-DFF50FCFE254}" type="slidenum">
              <a:rPr lang="en-US" smtClean="0"/>
              <a:t>‹#›</a:t>
            </a:fld>
            <a:endParaRPr lang="en-US"/>
          </a:p>
        </p:txBody>
      </p:sp>
    </p:spTree>
    <p:extLst>
      <p:ext uri="{BB962C8B-B14F-4D97-AF65-F5344CB8AC3E}">
        <p14:creationId xmlns:p14="http://schemas.microsoft.com/office/powerpoint/2010/main" val="574486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FB179-6222-F40F-1A76-FE00F0E874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EF102-E69C-096A-C451-AC93A45ADD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460A89-CC1B-B54B-6326-DD10E1B661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B380F6-4109-855C-0B04-8FA11D64D6C1}"/>
              </a:ext>
            </a:extLst>
          </p:cNvPr>
          <p:cNvSpPr>
            <a:spLocks noGrp="1"/>
          </p:cNvSpPr>
          <p:nvPr>
            <p:ph type="dt" sz="half" idx="10"/>
          </p:nvPr>
        </p:nvSpPr>
        <p:spPr/>
        <p:txBody>
          <a:bodyPr/>
          <a:lstStyle/>
          <a:p>
            <a:fld id="{64A65890-DB62-469B-855E-5570A900B167}" type="datetimeFigureOut">
              <a:rPr lang="en-US" smtClean="0"/>
              <a:t>8/1/2023</a:t>
            </a:fld>
            <a:endParaRPr lang="en-US"/>
          </a:p>
        </p:txBody>
      </p:sp>
      <p:sp>
        <p:nvSpPr>
          <p:cNvPr id="6" name="Footer Placeholder 5">
            <a:extLst>
              <a:ext uri="{FF2B5EF4-FFF2-40B4-BE49-F238E27FC236}">
                <a16:creationId xmlns:a16="http://schemas.microsoft.com/office/drawing/2014/main" id="{33196762-086F-B5C5-3686-BBB167A8BC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C420F1-5F62-7958-D5E5-1531055CBE13}"/>
              </a:ext>
            </a:extLst>
          </p:cNvPr>
          <p:cNvSpPr>
            <a:spLocks noGrp="1"/>
          </p:cNvSpPr>
          <p:nvPr>
            <p:ph type="sldNum" sz="quarter" idx="12"/>
          </p:nvPr>
        </p:nvSpPr>
        <p:spPr/>
        <p:txBody>
          <a:bodyPr/>
          <a:lstStyle/>
          <a:p>
            <a:fld id="{CB432D89-0DF0-496A-996B-DFF50FCFE254}" type="slidenum">
              <a:rPr lang="en-US" smtClean="0"/>
              <a:t>‹#›</a:t>
            </a:fld>
            <a:endParaRPr lang="en-US"/>
          </a:p>
        </p:txBody>
      </p:sp>
    </p:spTree>
    <p:extLst>
      <p:ext uri="{BB962C8B-B14F-4D97-AF65-F5344CB8AC3E}">
        <p14:creationId xmlns:p14="http://schemas.microsoft.com/office/powerpoint/2010/main" val="3682857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8AB6-511A-EA56-92BB-B3B8AD1FD7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8D3F05-52B5-A05F-E01F-F84F5366BD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027B88-A011-3037-AF12-E01B8B5356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CF1235-497D-B381-1131-0D66C15F34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101172-AA18-E547-7691-06C274A14A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F46FC9-DDF1-7C37-9DA2-710DEDDEE15A}"/>
              </a:ext>
            </a:extLst>
          </p:cNvPr>
          <p:cNvSpPr>
            <a:spLocks noGrp="1"/>
          </p:cNvSpPr>
          <p:nvPr>
            <p:ph type="dt" sz="half" idx="10"/>
          </p:nvPr>
        </p:nvSpPr>
        <p:spPr/>
        <p:txBody>
          <a:bodyPr/>
          <a:lstStyle/>
          <a:p>
            <a:fld id="{64A65890-DB62-469B-855E-5570A900B167}" type="datetimeFigureOut">
              <a:rPr lang="en-US" smtClean="0"/>
              <a:t>8/1/2023</a:t>
            </a:fld>
            <a:endParaRPr lang="en-US"/>
          </a:p>
        </p:txBody>
      </p:sp>
      <p:sp>
        <p:nvSpPr>
          <p:cNvPr id="8" name="Footer Placeholder 7">
            <a:extLst>
              <a:ext uri="{FF2B5EF4-FFF2-40B4-BE49-F238E27FC236}">
                <a16:creationId xmlns:a16="http://schemas.microsoft.com/office/drawing/2014/main" id="{2727DCE4-E800-C9E7-4387-E2F419A695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AAD818-74E4-8591-A402-0F83113C3EE8}"/>
              </a:ext>
            </a:extLst>
          </p:cNvPr>
          <p:cNvSpPr>
            <a:spLocks noGrp="1"/>
          </p:cNvSpPr>
          <p:nvPr>
            <p:ph type="sldNum" sz="quarter" idx="12"/>
          </p:nvPr>
        </p:nvSpPr>
        <p:spPr/>
        <p:txBody>
          <a:bodyPr/>
          <a:lstStyle/>
          <a:p>
            <a:fld id="{CB432D89-0DF0-496A-996B-DFF50FCFE254}" type="slidenum">
              <a:rPr lang="en-US" smtClean="0"/>
              <a:t>‹#›</a:t>
            </a:fld>
            <a:endParaRPr lang="en-US"/>
          </a:p>
        </p:txBody>
      </p:sp>
    </p:spTree>
    <p:extLst>
      <p:ext uri="{BB962C8B-B14F-4D97-AF65-F5344CB8AC3E}">
        <p14:creationId xmlns:p14="http://schemas.microsoft.com/office/powerpoint/2010/main" val="880435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FC583-29EE-EB86-DC97-4628E56BE5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4F23AA-EFF3-441E-6373-002F71E64110}"/>
              </a:ext>
            </a:extLst>
          </p:cNvPr>
          <p:cNvSpPr>
            <a:spLocks noGrp="1"/>
          </p:cNvSpPr>
          <p:nvPr>
            <p:ph type="dt" sz="half" idx="10"/>
          </p:nvPr>
        </p:nvSpPr>
        <p:spPr/>
        <p:txBody>
          <a:bodyPr/>
          <a:lstStyle/>
          <a:p>
            <a:fld id="{64A65890-DB62-469B-855E-5570A900B167}" type="datetimeFigureOut">
              <a:rPr lang="en-US" smtClean="0"/>
              <a:t>8/1/2023</a:t>
            </a:fld>
            <a:endParaRPr lang="en-US"/>
          </a:p>
        </p:txBody>
      </p:sp>
      <p:sp>
        <p:nvSpPr>
          <p:cNvPr id="4" name="Footer Placeholder 3">
            <a:extLst>
              <a:ext uri="{FF2B5EF4-FFF2-40B4-BE49-F238E27FC236}">
                <a16:creationId xmlns:a16="http://schemas.microsoft.com/office/drawing/2014/main" id="{0E699FAC-8C4C-D8B4-343C-339A7AFAAB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F7EE11-8D71-0DAC-28B6-4CA89CC304F1}"/>
              </a:ext>
            </a:extLst>
          </p:cNvPr>
          <p:cNvSpPr>
            <a:spLocks noGrp="1"/>
          </p:cNvSpPr>
          <p:nvPr>
            <p:ph type="sldNum" sz="quarter" idx="12"/>
          </p:nvPr>
        </p:nvSpPr>
        <p:spPr/>
        <p:txBody>
          <a:bodyPr/>
          <a:lstStyle/>
          <a:p>
            <a:fld id="{CB432D89-0DF0-496A-996B-DFF50FCFE254}" type="slidenum">
              <a:rPr lang="en-US" smtClean="0"/>
              <a:t>‹#›</a:t>
            </a:fld>
            <a:endParaRPr lang="en-US"/>
          </a:p>
        </p:txBody>
      </p:sp>
    </p:spTree>
    <p:extLst>
      <p:ext uri="{BB962C8B-B14F-4D97-AF65-F5344CB8AC3E}">
        <p14:creationId xmlns:p14="http://schemas.microsoft.com/office/powerpoint/2010/main" val="2172524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69BCBB-5F7B-F13E-C293-5DB1AC294534}"/>
              </a:ext>
            </a:extLst>
          </p:cNvPr>
          <p:cNvSpPr>
            <a:spLocks noGrp="1"/>
          </p:cNvSpPr>
          <p:nvPr>
            <p:ph type="dt" sz="half" idx="10"/>
          </p:nvPr>
        </p:nvSpPr>
        <p:spPr/>
        <p:txBody>
          <a:bodyPr/>
          <a:lstStyle/>
          <a:p>
            <a:fld id="{64A65890-DB62-469B-855E-5570A900B167}" type="datetimeFigureOut">
              <a:rPr lang="en-US" smtClean="0"/>
              <a:t>8/1/2023</a:t>
            </a:fld>
            <a:endParaRPr lang="en-US"/>
          </a:p>
        </p:txBody>
      </p:sp>
      <p:sp>
        <p:nvSpPr>
          <p:cNvPr id="3" name="Footer Placeholder 2">
            <a:extLst>
              <a:ext uri="{FF2B5EF4-FFF2-40B4-BE49-F238E27FC236}">
                <a16:creationId xmlns:a16="http://schemas.microsoft.com/office/drawing/2014/main" id="{6934DFDA-6B9C-402E-727B-1C3F132854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34AEC6-7289-C65F-5EBA-EA62711C78BF}"/>
              </a:ext>
            </a:extLst>
          </p:cNvPr>
          <p:cNvSpPr>
            <a:spLocks noGrp="1"/>
          </p:cNvSpPr>
          <p:nvPr>
            <p:ph type="sldNum" sz="quarter" idx="12"/>
          </p:nvPr>
        </p:nvSpPr>
        <p:spPr/>
        <p:txBody>
          <a:bodyPr/>
          <a:lstStyle/>
          <a:p>
            <a:fld id="{CB432D89-0DF0-496A-996B-DFF50FCFE254}" type="slidenum">
              <a:rPr lang="en-US" smtClean="0"/>
              <a:t>‹#›</a:t>
            </a:fld>
            <a:endParaRPr lang="en-US"/>
          </a:p>
        </p:txBody>
      </p:sp>
    </p:spTree>
    <p:extLst>
      <p:ext uri="{BB962C8B-B14F-4D97-AF65-F5344CB8AC3E}">
        <p14:creationId xmlns:p14="http://schemas.microsoft.com/office/powerpoint/2010/main" val="2066342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50600-8DE3-42DF-F003-6534E6D943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C8CF0F-7E3C-1087-A802-E0BA7B47F8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463E2C-BDE0-30F3-5892-8FA82BA50F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6D4E0D-379A-6152-7C58-C8B65446194C}"/>
              </a:ext>
            </a:extLst>
          </p:cNvPr>
          <p:cNvSpPr>
            <a:spLocks noGrp="1"/>
          </p:cNvSpPr>
          <p:nvPr>
            <p:ph type="dt" sz="half" idx="10"/>
          </p:nvPr>
        </p:nvSpPr>
        <p:spPr/>
        <p:txBody>
          <a:bodyPr/>
          <a:lstStyle/>
          <a:p>
            <a:fld id="{64A65890-DB62-469B-855E-5570A900B167}" type="datetimeFigureOut">
              <a:rPr lang="en-US" smtClean="0"/>
              <a:t>8/1/2023</a:t>
            </a:fld>
            <a:endParaRPr lang="en-US"/>
          </a:p>
        </p:txBody>
      </p:sp>
      <p:sp>
        <p:nvSpPr>
          <p:cNvPr id="6" name="Footer Placeholder 5">
            <a:extLst>
              <a:ext uri="{FF2B5EF4-FFF2-40B4-BE49-F238E27FC236}">
                <a16:creationId xmlns:a16="http://schemas.microsoft.com/office/drawing/2014/main" id="{C7120950-9C87-D7B8-3BA7-189D259501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D30066-C69E-43B6-DFDB-AAAA13178575}"/>
              </a:ext>
            </a:extLst>
          </p:cNvPr>
          <p:cNvSpPr>
            <a:spLocks noGrp="1"/>
          </p:cNvSpPr>
          <p:nvPr>
            <p:ph type="sldNum" sz="quarter" idx="12"/>
          </p:nvPr>
        </p:nvSpPr>
        <p:spPr/>
        <p:txBody>
          <a:bodyPr/>
          <a:lstStyle/>
          <a:p>
            <a:fld id="{CB432D89-0DF0-496A-996B-DFF50FCFE254}" type="slidenum">
              <a:rPr lang="en-US" smtClean="0"/>
              <a:t>‹#›</a:t>
            </a:fld>
            <a:endParaRPr lang="en-US"/>
          </a:p>
        </p:txBody>
      </p:sp>
    </p:spTree>
    <p:extLst>
      <p:ext uri="{BB962C8B-B14F-4D97-AF65-F5344CB8AC3E}">
        <p14:creationId xmlns:p14="http://schemas.microsoft.com/office/powerpoint/2010/main" val="221849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AA7AD-3D82-8793-C4BC-2155D631D8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3BD7C4-DC15-39FD-87CE-CC5832AA17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2D5970-D9BB-9BEB-D883-173D87362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6022A5-2465-6F37-831E-85A9026FEB52}"/>
              </a:ext>
            </a:extLst>
          </p:cNvPr>
          <p:cNvSpPr>
            <a:spLocks noGrp="1"/>
          </p:cNvSpPr>
          <p:nvPr>
            <p:ph type="dt" sz="half" idx="10"/>
          </p:nvPr>
        </p:nvSpPr>
        <p:spPr/>
        <p:txBody>
          <a:bodyPr/>
          <a:lstStyle/>
          <a:p>
            <a:fld id="{64A65890-DB62-469B-855E-5570A900B167}" type="datetimeFigureOut">
              <a:rPr lang="en-US" smtClean="0"/>
              <a:t>8/1/2023</a:t>
            </a:fld>
            <a:endParaRPr lang="en-US"/>
          </a:p>
        </p:txBody>
      </p:sp>
      <p:sp>
        <p:nvSpPr>
          <p:cNvPr id="6" name="Footer Placeholder 5">
            <a:extLst>
              <a:ext uri="{FF2B5EF4-FFF2-40B4-BE49-F238E27FC236}">
                <a16:creationId xmlns:a16="http://schemas.microsoft.com/office/drawing/2014/main" id="{F9C08598-882C-9305-BF31-DAAC430A9C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0F8583-5FEA-8DB5-F5C6-F3C8212420B7}"/>
              </a:ext>
            </a:extLst>
          </p:cNvPr>
          <p:cNvSpPr>
            <a:spLocks noGrp="1"/>
          </p:cNvSpPr>
          <p:nvPr>
            <p:ph type="sldNum" sz="quarter" idx="12"/>
          </p:nvPr>
        </p:nvSpPr>
        <p:spPr/>
        <p:txBody>
          <a:bodyPr/>
          <a:lstStyle/>
          <a:p>
            <a:fld id="{CB432D89-0DF0-496A-996B-DFF50FCFE254}" type="slidenum">
              <a:rPr lang="en-US" smtClean="0"/>
              <a:t>‹#›</a:t>
            </a:fld>
            <a:endParaRPr lang="en-US"/>
          </a:p>
        </p:txBody>
      </p:sp>
    </p:spTree>
    <p:extLst>
      <p:ext uri="{BB962C8B-B14F-4D97-AF65-F5344CB8AC3E}">
        <p14:creationId xmlns:p14="http://schemas.microsoft.com/office/powerpoint/2010/main" val="492195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7959AD-5FD8-A10F-CF29-7391D430D4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964755-005C-A8C7-2748-FF647B40C2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B4985B-BD28-A656-57AA-C2CBECD9FB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A65890-DB62-469B-855E-5570A900B167}" type="datetimeFigureOut">
              <a:rPr lang="en-US" smtClean="0"/>
              <a:t>8/1/2023</a:t>
            </a:fld>
            <a:endParaRPr lang="en-US"/>
          </a:p>
        </p:txBody>
      </p:sp>
      <p:sp>
        <p:nvSpPr>
          <p:cNvPr id="5" name="Footer Placeholder 4">
            <a:extLst>
              <a:ext uri="{FF2B5EF4-FFF2-40B4-BE49-F238E27FC236}">
                <a16:creationId xmlns:a16="http://schemas.microsoft.com/office/drawing/2014/main" id="{E595BEEF-D5EF-9501-6DA4-1652DBCB03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979963-45DA-F39D-E32F-3806455DCD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432D89-0DF0-496A-996B-DFF50FCFE254}" type="slidenum">
              <a:rPr lang="en-US" smtClean="0"/>
              <a:t>‹#›</a:t>
            </a:fld>
            <a:endParaRPr lang="en-US"/>
          </a:p>
        </p:txBody>
      </p:sp>
    </p:spTree>
    <p:extLst>
      <p:ext uri="{BB962C8B-B14F-4D97-AF65-F5344CB8AC3E}">
        <p14:creationId xmlns:p14="http://schemas.microsoft.com/office/powerpoint/2010/main" val="4143398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hyperlink" Target="http://www.bajara.com.au/"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08081-5460-BA00-7AC8-5F256335BE70}"/>
              </a:ext>
            </a:extLst>
          </p:cNvPr>
          <p:cNvSpPr>
            <a:spLocks noGrp="1"/>
          </p:cNvSpPr>
          <p:nvPr>
            <p:ph type="ctrTitle"/>
          </p:nvPr>
        </p:nvSpPr>
        <p:spPr>
          <a:xfrm>
            <a:off x="671061" y="230820"/>
            <a:ext cx="5735329" cy="3974842"/>
          </a:xfrm>
        </p:spPr>
        <p:txBody>
          <a:bodyPr>
            <a:normAutofit/>
          </a:bodyPr>
          <a:lstStyle/>
          <a:p>
            <a:r>
              <a:rPr lang="en-US" sz="5400" b="1" dirty="0"/>
              <a:t>Stirling Mawby</a:t>
            </a:r>
            <a:br>
              <a:rPr lang="en-US" sz="5400" dirty="0"/>
            </a:br>
            <a:r>
              <a:rPr lang="en-US" sz="4400" dirty="0"/>
              <a:t>Nunukul-Ngugi Tribe </a:t>
            </a:r>
            <a:br>
              <a:rPr lang="en-US" sz="4400" dirty="0"/>
            </a:br>
            <a:r>
              <a:rPr lang="en-US" sz="4400" dirty="0"/>
              <a:t>Quandamooka</a:t>
            </a:r>
            <a:br>
              <a:rPr lang="en-US" sz="4400" dirty="0"/>
            </a:br>
            <a:endParaRPr lang="en-US" sz="4400" dirty="0"/>
          </a:p>
        </p:txBody>
      </p:sp>
      <p:sp>
        <p:nvSpPr>
          <p:cNvPr id="3" name="Subtitle 2">
            <a:extLst>
              <a:ext uri="{FF2B5EF4-FFF2-40B4-BE49-F238E27FC236}">
                <a16:creationId xmlns:a16="http://schemas.microsoft.com/office/drawing/2014/main" id="{5494E39D-1523-DF20-1EC5-7F477BA4C9E5}"/>
              </a:ext>
            </a:extLst>
          </p:cNvPr>
          <p:cNvSpPr>
            <a:spLocks noGrp="1"/>
          </p:cNvSpPr>
          <p:nvPr>
            <p:ph type="subTitle" idx="1"/>
          </p:nvPr>
        </p:nvSpPr>
        <p:spPr>
          <a:xfrm>
            <a:off x="218832" y="4631161"/>
            <a:ext cx="6760306" cy="1344871"/>
          </a:xfrm>
        </p:spPr>
        <p:txBody>
          <a:bodyPr>
            <a:normAutofit/>
          </a:bodyPr>
          <a:lstStyle/>
          <a:p>
            <a:pPr algn="l"/>
            <a:r>
              <a:rPr lang="en-US" dirty="0">
                <a:solidFill>
                  <a:schemeClr val="accent2">
                    <a:lumMod val="75000"/>
                  </a:schemeClr>
                </a:solidFill>
              </a:rPr>
              <a:t>Director and Owner of Bajara Plant Hire</a:t>
            </a:r>
          </a:p>
          <a:p>
            <a:pPr algn="l"/>
            <a:r>
              <a:rPr lang="en-US" sz="2000" i="1" dirty="0"/>
              <a:t>Bajara (Ba-ja-rra)</a:t>
            </a:r>
            <a:r>
              <a:rPr lang="en-AU" sz="2000" i="1" dirty="0"/>
              <a:t>, meaning “footprint” Jandai language of the Noonukul Tribe on North Stradbroke Island. </a:t>
            </a:r>
            <a:endParaRPr lang="en-US" sz="2000" i="1" dirty="0"/>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map of the country&#10;&#10;Description automatically generated">
            <a:extLst>
              <a:ext uri="{FF2B5EF4-FFF2-40B4-BE49-F238E27FC236}">
                <a16:creationId xmlns:a16="http://schemas.microsoft.com/office/drawing/2014/main" id="{4ADB525E-3120-C106-A296-B08EBE67E1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3754" y="741829"/>
            <a:ext cx="5189414" cy="5048886"/>
          </a:xfrm>
          <a:prstGeom prst="rect">
            <a:avLst/>
          </a:prstGeom>
        </p:spPr>
      </p:pic>
    </p:spTree>
    <p:extLst>
      <p:ext uri="{BB962C8B-B14F-4D97-AF65-F5344CB8AC3E}">
        <p14:creationId xmlns:p14="http://schemas.microsoft.com/office/powerpoint/2010/main" val="998801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 name="Rectangle 101">
            <a:extLst>
              <a:ext uri="{FF2B5EF4-FFF2-40B4-BE49-F238E27FC236}">
                <a16:creationId xmlns:a16="http://schemas.microsoft.com/office/drawing/2014/main" id="{2DAA6C16-BF9B-4A3E-BC70-EE6015D4F9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3D7828-4CB8-CB69-CB7F-CBCFF19742A9}"/>
              </a:ext>
            </a:extLst>
          </p:cNvPr>
          <p:cNvSpPr>
            <a:spLocks noGrp="1"/>
          </p:cNvSpPr>
          <p:nvPr>
            <p:ph type="title"/>
          </p:nvPr>
        </p:nvSpPr>
        <p:spPr>
          <a:xfrm>
            <a:off x="838200" y="4669978"/>
            <a:ext cx="9930414" cy="1173700"/>
          </a:xfrm>
          <a:effectLst/>
        </p:spPr>
        <p:txBody>
          <a:bodyPr vert="horz" lIns="91440" tIns="45720" rIns="91440" bIns="45720" rtlCol="0" anchor="t">
            <a:normAutofit/>
          </a:bodyPr>
          <a:lstStyle/>
          <a:p>
            <a:pPr algn="ctr"/>
            <a:r>
              <a:rPr lang="en-US" sz="4000" b="1" i="1" kern="1200" dirty="0">
                <a:solidFill>
                  <a:schemeClr val="accent2">
                    <a:lumMod val="75000"/>
                  </a:schemeClr>
                </a:solidFill>
                <a:latin typeface="+mj-lt"/>
                <a:ea typeface="+mj-ea"/>
                <a:cs typeface="+mj-cs"/>
              </a:rPr>
              <a:t>www.bajara.com.au</a:t>
            </a:r>
          </a:p>
        </p:txBody>
      </p:sp>
      <p:pic>
        <p:nvPicPr>
          <p:cNvPr id="7" name="Content Placeholder 6" descr="A person in a hard hat looking at a landscape&#10;&#10;Description automatically generated">
            <a:extLst>
              <a:ext uri="{FF2B5EF4-FFF2-40B4-BE49-F238E27FC236}">
                <a16:creationId xmlns:a16="http://schemas.microsoft.com/office/drawing/2014/main" id="{07100B04-1E83-5A73-3133-CA191AE1D9B4}"/>
              </a:ext>
            </a:extLst>
          </p:cNvPr>
          <p:cNvPicPr>
            <a:picLocks noChangeAspect="1"/>
          </p:cNvPicPr>
          <p:nvPr/>
        </p:nvPicPr>
        <p:blipFill rotWithShape="1">
          <a:blip r:embed="rId2">
            <a:extLst>
              <a:ext uri="{28A0092B-C50C-407E-A947-70E740481C1C}">
                <a14:useLocalDpi xmlns:a14="http://schemas.microsoft.com/office/drawing/2010/main" val="0"/>
              </a:ext>
            </a:extLst>
          </a:blip>
          <a:srcRect t="13370" r="1" b="1"/>
          <a:stretch/>
        </p:blipFill>
        <p:spPr>
          <a:xfrm>
            <a:off x="95251" y="107722"/>
            <a:ext cx="5905498" cy="3911828"/>
          </a:xfrm>
          <a:custGeom>
            <a:avLst/>
            <a:gdLst/>
            <a:ahLst/>
            <a:cxnLst/>
            <a:rect l="l" t="t" r="r" b="b"/>
            <a:pathLst>
              <a:path w="6000749" h="3911828">
                <a:moveTo>
                  <a:pt x="0" y="0"/>
                </a:moveTo>
                <a:lnTo>
                  <a:pt x="6000749" y="0"/>
                </a:lnTo>
                <a:lnTo>
                  <a:pt x="6000749" y="3767827"/>
                </a:lnTo>
                <a:lnTo>
                  <a:pt x="5572124" y="3740378"/>
                </a:lnTo>
                <a:lnTo>
                  <a:pt x="0" y="3911828"/>
                </a:lnTo>
                <a:close/>
              </a:path>
            </a:pathLst>
          </a:custGeom>
        </p:spPr>
      </p:pic>
      <p:pic>
        <p:nvPicPr>
          <p:cNvPr id="5" name="Content Placeholder 4" descr="A couple of construction vehicles&#10;&#10;Description automatically generated">
            <a:extLst>
              <a:ext uri="{FF2B5EF4-FFF2-40B4-BE49-F238E27FC236}">
                <a16:creationId xmlns:a16="http://schemas.microsoft.com/office/drawing/2014/main" id="{DBF1AF41-2A9E-642A-7EAB-57B3812217D7}"/>
              </a:ext>
            </a:extLst>
          </p:cNvPr>
          <p:cNvPicPr>
            <a:picLocks noChangeAspect="1"/>
          </p:cNvPicPr>
          <p:nvPr/>
        </p:nvPicPr>
        <p:blipFill rotWithShape="1">
          <a:blip r:embed="rId3">
            <a:extLst>
              <a:ext uri="{28A0092B-C50C-407E-A947-70E740481C1C}">
                <a14:useLocalDpi xmlns:a14="http://schemas.microsoft.com/office/drawing/2010/main" val="0"/>
              </a:ext>
            </a:extLst>
          </a:blip>
          <a:srcRect r="1" b="437"/>
          <a:stretch/>
        </p:blipFill>
        <p:spPr>
          <a:xfrm>
            <a:off x="6096000" y="117731"/>
            <a:ext cx="6000749" cy="3911828"/>
          </a:xfrm>
          <a:custGeom>
            <a:avLst/>
            <a:gdLst/>
            <a:ahLst/>
            <a:cxnLst/>
            <a:rect l="l" t="t" r="r" b="b"/>
            <a:pathLst>
              <a:path w="6000750" h="3988028">
                <a:moveTo>
                  <a:pt x="0" y="0"/>
                </a:moveTo>
                <a:lnTo>
                  <a:pt x="6000750" y="0"/>
                </a:lnTo>
                <a:lnTo>
                  <a:pt x="6000750" y="797153"/>
                </a:lnTo>
                <a:lnTo>
                  <a:pt x="6000750" y="2634343"/>
                </a:lnTo>
                <a:lnTo>
                  <a:pt x="6000750" y="3911828"/>
                </a:lnTo>
                <a:lnTo>
                  <a:pt x="3248025" y="3988028"/>
                </a:lnTo>
                <a:lnTo>
                  <a:pt x="0" y="3780026"/>
                </a:lnTo>
                <a:close/>
              </a:path>
            </a:pathLst>
          </a:custGeom>
          <a:effectLst>
            <a:glow rad="127000">
              <a:schemeClr val="tx1"/>
            </a:glow>
          </a:effectLst>
        </p:spPr>
      </p:pic>
      <p:grpSp>
        <p:nvGrpSpPr>
          <p:cNvPr id="104" name="Group 103">
            <a:extLst>
              <a:ext uri="{FF2B5EF4-FFF2-40B4-BE49-F238E27FC236}">
                <a16:creationId xmlns:a16="http://schemas.microsoft.com/office/drawing/2014/main" id="{A4AE1828-51FD-4AD7-BCF6-9AF5C696CE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105" name="Freeform: Shape 104">
              <a:extLst>
                <a:ext uri="{FF2B5EF4-FFF2-40B4-BE49-F238E27FC236}">
                  <a16:creationId xmlns:a16="http://schemas.microsoft.com/office/drawing/2014/main" id="{8542C7CD-02BE-4ADE-8D2F-DFB759D71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6" name="Freeform: Shape 105">
              <a:extLst>
                <a:ext uri="{FF2B5EF4-FFF2-40B4-BE49-F238E27FC236}">
                  <a16:creationId xmlns:a16="http://schemas.microsoft.com/office/drawing/2014/main" id="{840A04EE-8E37-4C28-B09B-A9593A4AA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5" name="Picture 14">
            <a:extLst>
              <a:ext uri="{FF2B5EF4-FFF2-40B4-BE49-F238E27FC236}">
                <a16:creationId xmlns:a16="http://schemas.microsoft.com/office/drawing/2014/main" id="{C9A0C519-EEAE-0F3E-BD0B-65FD926F3193}"/>
              </a:ext>
            </a:extLst>
          </p:cNvPr>
          <p:cNvPicPr>
            <a:picLocks noChangeAspect="1"/>
          </p:cNvPicPr>
          <p:nvPr/>
        </p:nvPicPr>
        <p:blipFill>
          <a:blip r:embed="rId5"/>
          <a:stretch>
            <a:fillRect/>
          </a:stretch>
        </p:blipFill>
        <p:spPr>
          <a:xfrm flipV="1">
            <a:off x="9159819" y="2379415"/>
            <a:ext cx="182880" cy="182880"/>
          </a:xfrm>
          <a:prstGeom prst="rect">
            <a:avLst/>
          </a:prstGeom>
          <a:effectLst>
            <a:softEdge rad="0"/>
          </a:effectLst>
        </p:spPr>
      </p:pic>
      <p:sp>
        <p:nvSpPr>
          <p:cNvPr id="17" name="Rectangle: Rounded Corners 16">
            <a:extLst>
              <a:ext uri="{FF2B5EF4-FFF2-40B4-BE49-F238E27FC236}">
                <a16:creationId xmlns:a16="http://schemas.microsoft.com/office/drawing/2014/main" id="{A17E47D1-C97A-F1CA-AB34-DB0E23D78EF2}"/>
              </a:ext>
            </a:extLst>
          </p:cNvPr>
          <p:cNvSpPr/>
          <p:nvPr/>
        </p:nvSpPr>
        <p:spPr>
          <a:xfrm flipH="1" flipV="1">
            <a:off x="9402417" y="2347623"/>
            <a:ext cx="64771" cy="100302"/>
          </a:xfrm>
          <a:prstGeom prst="roundRect">
            <a:avLst/>
          </a:prstGeom>
          <a:solidFill>
            <a:srgbClr val="292929"/>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8200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Rectangle 92">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descr="A large excavator digging a dirt hill&#10;&#10;Description automatically generated">
            <a:extLst>
              <a:ext uri="{FF2B5EF4-FFF2-40B4-BE49-F238E27FC236}">
                <a16:creationId xmlns:a16="http://schemas.microsoft.com/office/drawing/2014/main" id="{2846922A-9552-B9D1-BE02-FCE092EA4BF1}"/>
              </a:ext>
            </a:extLst>
          </p:cNvPr>
          <p:cNvPicPr>
            <a:picLocks noChangeAspect="1"/>
          </p:cNvPicPr>
          <p:nvPr/>
        </p:nvPicPr>
        <p:blipFill rotWithShape="1">
          <a:blip r:embed="rId2">
            <a:extLst>
              <a:ext uri="{28A0092B-C50C-407E-A947-70E740481C1C}">
                <a14:useLocalDpi xmlns:a14="http://schemas.microsoft.com/office/drawing/2010/main" val="0"/>
              </a:ext>
            </a:extLst>
          </a:blip>
          <a:srcRect l="23298" t="9091"/>
          <a:stretch/>
        </p:blipFill>
        <p:spPr>
          <a:xfrm>
            <a:off x="9155" y="0"/>
            <a:ext cx="8668492" cy="6857990"/>
          </a:xfrm>
          <a:prstGeom prst="rect">
            <a:avLst/>
          </a:prstGeom>
        </p:spPr>
      </p:pic>
      <p:sp>
        <p:nvSpPr>
          <p:cNvPr id="95" name="Rectangle 94">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E7DE1C-656D-75C0-7E17-D9F74A29B91E}"/>
              </a:ext>
            </a:extLst>
          </p:cNvPr>
          <p:cNvSpPr>
            <a:spLocks noGrp="1"/>
          </p:cNvSpPr>
          <p:nvPr>
            <p:ph type="title"/>
          </p:nvPr>
        </p:nvSpPr>
        <p:spPr>
          <a:xfrm>
            <a:off x="7848600" y="1122363"/>
            <a:ext cx="4023360" cy="5326062"/>
          </a:xfrm>
        </p:spPr>
        <p:txBody>
          <a:bodyPr vert="horz" lIns="91440" tIns="45720" rIns="91440" bIns="45720" rtlCol="0" anchor="b">
            <a:normAutofit fontScale="90000"/>
          </a:bodyPr>
          <a:lstStyle/>
          <a:p>
            <a:r>
              <a:rPr lang="en-US" sz="2000" b="1" u="sng" dirty="0">
                <a:solidFill>
                  <a:srgbClr val="996633"/>
                </a:solidFill>
              </a:rPr>
              <a:t>The Challenges and Accomplishments  </a:t>
            </a:r>
            <a:br>
              <a:rPr lang="en-US" sz="1200" b="1" u="sng" dirty="0"/>
            </a:br>
            <a:br>
              <a:rPr lang="en-US" sz="1200" b="1" u="sng" dirty="0"/>
            </a:br>
            <a:br>
              <a:rPr lang="en-US" sz="1200" b="1" i="1" dirty="0"/>
            </a:br>
            <a:br>
              <a:rPr lang="en-US" sz="1200" b="1" i="1" dirty="0"/>
            </a:br>
            <a:r>
              <a:rPr lang="en-US" sz="1600" b="1" i="1" u="sng" dirty="0"/>
              <a:t>What are the challenges that Bajara has faced within the industry?</a:t>
            </a:r>
            <a:br>
              <a:rPr lang="en-US" sz="1600" b="1" i="1" u="sng" dirty="0"/>
            </a:br>
            <a:r>
              <a:rPr lang="en-US" sz="1600" dirty="0"/>
              <a:t>Procurement and Capability Challenges</a:t>
            </a:r>
            <a:br>
              <a:rPr lang="en-US" sz="1600" dirty="0"/>
            </a:br>
            <a:r>
              <a:rPr lang="en-US" sz="1600" dirty="0"/>
              <a:t>Employment </a:t>
            </a:r>
            <a:br>
              <a:rPr lang="en-US" sz="1600" dirty="0"/>
            </a:br>
            <a:r>
              <a:rPr lang="en-US" sz="1600" dirty="0"/>
              <a:t>Internal staff issues </a:t>
            </a:r>
            <a:br>
              <a:rPr lang="en-US" sz="1600" dirty="0"/>
            </a:br>
            <a:r>
              <a:rPr lang="en-US" sz="1600" dirty="0"/>
              <a:t>Project challenges </a:t>
            </a:r>
            <a:br>
              <a:rPr lang="en-US" sz="1600" dirty="0"/>
            </a:br>
            <a:br>
              <a:rPr lang="en-US" sz="1600" dirty="0"/>
            </a:br>
            <a:br>
              <a:rPr lang="en-US" sz="1600" dirty="0"/>
            </a:br>
            <a:r>
              <a:rPr lang="en-US" sz="1600" b="1" i="1" u="sng" dirty="0"/>
              <a:t>Accomplishments</a:t>
            </a:r>
            <a:br>
              <a:rPr lang="en-US" sz="1600" b="1" i="1" u="sng" dirty="0"/>
            </a:br>
            <a:r>
              <a:rPr lang="en-US" sz="1600" dirty="0"/>
              <a:t>Growth (employment and assets)</a:t>
            </a:r>
            <a:br>
              <a:rPr lang="en-US" sz="1600" b="1" i="1" u="sng" dirty="0"/>
            </a:br>
            <a:r>
              <a:rPr lang="en-US" sz="1600" dirty="0"/>
              <a:t>Capabilities</a:t>
            </a:r>
            <a:br>
              <a:rPr lang="en-US" sz="1600" dirty="0"/>
            </a:br>
            <a:r>
              <a:rPr lang="en-US" sz="1600" dirty="0"/>
              <a:t>Project portfolio </a:t>
            </a:r>
            <a:br>
              <a:rPr lang="en-US" sz="1600" dirty="0"/>
            </a:br>
            <a:r>
              <a:rPr lang="en-US" sz="1600" dirty="0"/>
              <a:t>Client relationships </a:t>
            </a:r>
            <a:br>
              <a:rPr lang="en-US" sz="1600" b="1" i="1" u="sng" dirty="0"/>
            </a:br>
            <a:br>
              <a:rPr lang="en-US" sz="1200" b="1" i="1" u="sng" dirty="0"/>
            </a:br>
            <a:br>
              <a:rPr lang="en-US" sz="1200" b="1" i="1" u="sng" dirty="0"/>
            </a:br>
            <a:br>
              <a:rPr lang="en-US" sz="1200" b="1" i="1" u="sng" dirty="0"/>
            </a:br>
            <a:r>
              <a:rPr lang="en-US" sz="1600" b="1" i="1" u="sng" dirty="0"/>
              <a:t>Engaging Indigenous businesses</a:t>
            </a:r>
            <a:br>
              <a:rPr lang="en-US" sz="1600" b="1" i="1" u="sng" dirty="0"/>
            </a:br>
            <a:r>
              <a:rPr lang="en-US" sz="1600" dirty="0"/>
              <a:t>Infrastructure and Capabilities </a:t>
            </a:r>
            <a:br>
              <a:rPr lang="en-US" sz="1200" b="1" i="1" u="sng" dirty="0"/>
            </a:br>
            <a:br>
              <a:rPr lang="en-US" sz="1200" b="1" i="1" u="sng" dirty="0"/>
            </a:br>
            <a:br>
              <a:rPr lang="en-US" sz="1200" b="1" i="1" u="sng" dirty="0"/>
            </a:br>
            <a:br>
              <a:rPr lang="en-US" sz="1200" b="1" i="1" u="sng" dirty="0"/>
            </a:br>
            <a:r>
              <a:rPr lang="en-US" sz="1800" b="1" i="1" u="sng" dirty="0"/>
              <a:t>Audience questions </a:t>
            </a:r>
            <a:br>
              <a:rPr lang="en-US" sz="1200" dirty="0"/>
            </a:br>
            <a:br>
              <a:rPr lang="en-US" sz="1200" dirty="0"/>
            </a:br>
            <a:br>
              <a:rPr lang="en-US" sz="1200" b="1" i="1" dirty="0"/>
            </a:br>
            <a:br>
              <a:rPr lang="en-US" sz="1200" b="1" i="1" dirty="0"/>
            </a:br>
            <a:br>
              <a:rPr lang="en-US" sz="1200" b="1" i="1" dirty="0"/>
            </a:br>
            <a:r>
              <a:rPr lang="en-US" sz="1200" b="1" i="1" dirty="0"/>
              <a:t>  </a:t>
            </a:r>
            <a:r>
              <a:rPr lang="en-US" sz="1200" b="1" i="1" dirty="0">
                <a:solidFill>
                  <a:srgbClr val="996633"/>
                </a:solidFill>
                <a:hlinkClick r:id="rId3">
                  <a:extLst>
                    <a:ext uri="{A12FA001-AC4F-418D-AE19-62706E023703}">
                      <ahyp:hlinkClr xmlns:ahyp="http://schemas.microsoft.com/office/drawing/2018/hyperlinkcolor" val="tx"/>
                    </a:ext>
                  </a:extLst>
                </a:hlinkClick>
              </a:rPr>
              <a:t>www.bajara.com.au</a:t>
            </a:r>
            <a:r>
              <a:rPr lang="en-US" sz="1200" b="1" i="1" dirty="0">
                <a:solidFill>
                  <a:srgbClr val="996633"/>
                </a:solidFill>
              </a:rPr>
              <a:t> </a:t>
            </a:r>
          </a:p>
        </p:txBody>
      </p:sp>
      <p:sp>
        <p:nvSpPr>
          <p:cNvPr id="97" name="Rectangle 9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9" name="Rectangle 9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Picture 28">
            <a:extLst>
              <a:ext uri="{FF2B5EF4-FFF2-40B4-BE49-F238E27FC236}">
                <a16:creationId xmlns:a16="http://schemas.microsoft.com/office/drawing/2014/main" id="{5EC26F1F-BD0F-2B65-A215-76B86CAB9A77}"/>
              </a:ext>
            </a:extLst>
          </p:cNvPr>
          <p:cNvPicPr>
            <a:picLocks noChangeAspect="1"/>
          </p:cNvPicPr>
          <p:nvPr/>
        </p:nvPicPr>
        <p:blipFill>
          <a:blip r:embed="rId4"/>
          <a:stretch>
            <a:fillRect/>
          </a:stretch>
        </p:blipFill>
        <p:spPr>
          <a:xfrm>
            <a:off x="1961952" y="4441671"/>
            <a:ext cx="234172" cy="222479"/>
          </a:xfrm>
          <a:prstGeom prst="rect">
            <a:avLst/>
          </a:prstGeom>
        </p:spPr>
      </p:pic>
    </p:spTree>
    <p:extLst>
      <p:ext uri="{BB962C8B-B14F-4D97-AF65-F5344CB8AC3E}">
        <p14:creationId xmlns:p14="http://schemas.microsoft.com/office/powerpoint/2010/main" val="269662893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EDDDFEDB378842B63E9DD41EA67249" ma:contentTypeVersion="18" ma:contentTypeDescription="Create a new document." ma:contentTypeScope="" ma:versionID="5fadf4026a248ebb8e06b38d809f8f01">
  <xsd:schema xmlns:xsd="http://www.w3.org/2001/XMLSchema" xmlns:xs="http://www.w3.org/2001/XMLSchema" xmlns:p="http://schemas.microsoft.com/office/2006/metadata/properties" xmlns:ns2="52f01d23-62d5-4131-88e9-8c04ec6d5a7e" xmlns:ns3="5b6aa8e6-81c7-49c3-a873-088f72d3c08e" xmlns:ns4="e35f1a1b-9455-4987-aeba-2c5d3ff84d62" targetNamespace="http://schemas.microsoft.com/office/2006/metadata/properties" ma:root="true" ma:fieldsID="ea5ff47db6efbe2ed3011336c558c63d" ns2:_="" ns3:_="" ns4:_="">
    <xsd:import namespace="52f01d23-62d5-4131-88e9-8c04ec6d5a7e"/>
    <xsd:import namespace="5b6aa8e6-81c7-49c3-a873-088f72d3c08e"/>
    <xsd:import namespace="e35f1a1b-9455-4987-aeba-2c5d3ff84d6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f01d23-62d5-4131-88e9-8c04ec6d5a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a7b88db-b703-4d04-81b7-e61a8f0436e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6aa8e6-81c7-49c3-a873-088f72d3c08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5f1a1b-9455-4987-aeba-2c5d3ff84d6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65044ba-0430-49f4-a201-87e7242bc9f6}" ma:internalName="TaxCatchAll" ma:showField="CatchAllData" ma:web="e35f1a1b-9455-4987-aeba-2c5d3ff84d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35f1a1b-9455-4987-aeba-2c5d3ff84d62" xsi:nil="true"/>
    <lcf76f155ced4ddcb4097134ff3c332f xmlns="52f01d23-62d5-4131-88e9-8c04ec6d5a7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E6845BF-3C74-44EF-8E8C-A743AE41BA3B}"/>
</file>

<file path=customXml/itemProps2.xml><?xml version="1.0" encoding="utf-8"?>
<ds:datastoreItem xmlns:ds="http://schemas.openxmlformats.org/officeDocument/2006/customXml" ds:itemID="{64214488-AB55-4D69-BDED-989CB195A902}"/>
</file>

<file path=customXml/itemProps3.xml><?xml version="1.0" encoding="utf-8"?>
<ds:datastoreItem xmlns:ds="http://schemas.openxmlformats.org/officeDocument/2006/customXml" ds:itemID="{9F4E1AEE-D72A-428F-9D22-60778244B78F}"/>
</file>

<file path=docProps/app.xml><?xml version="1.0" encoding="utf-8"?>
<Properties xmlns="http://schemas.openxmlformats.org/officeDocument/2006/extended-properties" xmlns:vt="http://schemas.openxmlformats.org/officeDocument/2006/docPropsVTypes">
  <TotalTime>1615</TotalTime>
  <Words>125</Words>
  <Application>Microsoft Office PowerPoint</Application>
  <PresentationFormat>Widescreen</PresentationFormat>
  <Paragraphs>5</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Stirling Mawby Nunukul-Ngugi Tribe  Quandamooka </vt:lpstr>
      <vt:lpstr>www.bajara.com.au</vt:lpstr>
      <vt:lpstr>The Challenges and Accomplishments      What are the challenges that Bajara has faced within the industry? Procurement and Capability Challenges Employment  Internal staff issues  Project challenges    Accomplishments Growth (employment and assets) Capabilities Project portfolio  Client relationships     Engaging Indigenous businesses Infrastructure and Capabilities     Audience questions        www.bajara.com.au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Stirling Mawby Nunukul-Ngugi Tribe  Quandamooka </dc:title>
  <dc:creator>Kara Elliott</dc:creator>
  <cp:lastModifiedBy>Kara Elliott</cp:lastModifiedBy>
  <cp:revision>11</cp:revision>
  <dcterms:created xsi:type="dcterms:W3CDTF">2023-08-01T02:43:00Z</dcterms:created>
  <dcterms:modified xsi:type="dcterms:W3CDTF">2023-08-02T05:38:24Z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0x01010026EDDDFEDB378842B63E9DD41EA67249</vt:lpwstr>
  </property>
</Properties>
</file>